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10058400" cy="7772400"/>
  <p:notesSz cx="6858000" cy="9144000"/>
  <p:embeddedFontLst>
    <p:embeddedFont>
      <p:font typeface="Roboto" panose="02000000000000000000" pitchFamily="2" charset="0"/>
      <p:regular r:id="rId9"/>
      <p:bold r:id="rId10"/>
      <p:italic r:id="rId11"/>
      <p:boldItalic r:id="rId12"/>
    </p:embeddedFont>
    <p:embeddedFont>
      <p:font typeface="Roboto Slab" pitchFamily="2" charset="0"/>
      <p:regular r:id="rId13"/>
      <p:bold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48">
          <p15:clr>
            <a:srgbClr val="747775"/>
          </p15:clr>
        </p15:guide>
        <p15:guide id="2" pos="316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96" y="528"/>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10546"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c6f9fe735_0_0:notes"/>
          <p:cNvSpPr>
            <a:spLocks noGrp="1" noRot="1" noChangeAspect="1"/>
          </p:cNvSpPr>
          <p:nvPr>
            <p:ph type="sldImg" idx="2"/>
          </p:nvPr>
        </p:nvSpPr>
        <p:spPr>
          <a:xfrm>
            <a:off x="1210464"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c6f9fe73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97ac4eb2f5_0_20:notes"/>
          <p:cNvSpPr>
            <a:spLocks noGrp="1" noRot="1" noChangeAspect="1"/>
          </p:cNvSpPr>
          <p:nvPr>
            <p:ph type="sldImg" idx="2"/>
          </p:nvPr>
        </p:nvSpPr>
        <p:spPr>
          <a:xfrm>
            <a:off x="1210546"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97ac4eb2f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97ac4eb2f5_0_43:notes"/>
          <p:cNvSpPr>
            <a:spLocks noGrp="1" noRot="1" noChangeAspect="1"/>
          </p:cNvSpPr>
          <p:nvPr>
            <p:ph type="sldImg" idx="2"/>
          </p:nvPr>
        </p:nvSpPr>
        <p:spPr>
          <a:xfrm>
            <a:off x="1210546"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97ac4eb2f5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97ac4eb2f5_0_33:notes"/>
          <p:cNvSpPr>
            <a:spLocks noGrp="1" noRot="1" noChangeAspect="1"/>
          </p:cNvSpPr>
          <p:nvPr>
            <p:ph type="sldImg" idx="2"/>
          </p:nvPr>
        </p:nvSpPr>
        <p:spPr>
          <a:xfrm>
            <a:off x="1210546"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97ac4eb2f5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97ac4eb2f5_0_54: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97ac4eb2f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97ac4eb2f5_0_489:notes"/>
          <p:cNvSpPr>
            <a:spLocks noGrp="1" noRot="1" noChangeAspect="1"/>
          </p:cNvSpPr>
          <p:nvPr>
            <p:ph type="sldImg" idx="2"/>
          </p:nvPr>
        </p:nvSpPr>
        <p:spPr>
          <a:xfrm>
            <a:off x="1210464"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97ac4eb2f5_0_4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677280" y="1016382"/>
            <a:ext cx="1189788" cy="1699912"/>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7191319" y="5051543"/>
            <a:ext cx="1189788" cy="1699912"/>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795562" y="4257501"/>
            <a:ext cx="4674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title"/>
          </p:nvPr>
        </p:nvSpPr>
        <p:spPr>
          <a:xfrm>
            <a:off x="1848332" y="1796598"/>
            <a:ext cx="6361800" cy="2202300"/>
          </a:xfrm>
          <a:prstGeom prst="rect">
            <a:avLst/>
          </a:prstGeom>
        </p:spPr>
        <p:txBody>
          <a:bodyPr spcFirstLastPara="1" wrap="square" lIns="113100" tIns="113100" rIns="113100" bIns="113100" anchor="b" anchorCtr="0">
            <a:noAutofit/>
          </a:bodyPr>
          <a:lstStyle>
            <a:lvl1pPr lvl="0" algn="ctr">
              <a:spcBef>
                <a:spcPts val="0"/>
              </a:spcBef>
              <a:spcAft>
                <a:spcPts val="0"/>
              </a:spcAft>
              <a:buSzPts val="4900"/>
              <a:buNone/>
              <a:defRPr sz="4900"/>
            </a:lvl1pPr>
            <a:lvl2pPr lvl="1" algn="ctr">
              <a:spcBef>
                <a:spcPts val="0"/>
              </a:spcBef>
              <a:spcAft>
                <a:spcPts val="0"/>
              </a:spcAft>
              <a:buSzPts val="4900"/>
              <a:buNone/>
              <a:defRPr sz="4900"/>
            </a:lvl2pPr>
            <a:lvl3pPr lvl="2" algn="ctr">
              <a:spcBef>
                <a:spcPts val="0"/>
              </a:spcBef>
              <a:spcAft>
                <a:spcPts val="0"/>
              </a:spcAft>
              <a:buSzPts val="4900"/>
              <a:buNone/>
              <a:defRPr sz="4900"/>
            </a:lvl3pPr>
            <a:lvl4pPr lvl="3" algn="ctr">
              <a:spcBef>
                <a:spcPts val="0"/>
              </a:spcBef>
              <a:spcAft>
                <a:spcPts val="0"/>
              </a:spcAft>
              <a:buSzPts val="4900"/>
              <a:buNone/>
              <a:defRPr sz="4900"/>
            </a:lvl4pPr>
            <a:lvl5pPr lvl="4" algn="ctr">
              <a:spcBef>
                <a:spcPts val="0"/>
              </a:spcBef>
              <a:spcAft>
                <a:spcPts val="0"/>
              </a:spcAft>
              <a:buSzPts val="4900"/>
              <a:buNone/>
              <a:defRPr sz="4900"/>
            </a:lvl5pPr>
            <a:lvl6pPr lvl="5" algn="ctr">
              <a:spcBef>
                <a:spcPts val="0"/>
              </a:spcBef>
              <a:spcAft>
                <a:spcPts val="0"/>
              </a:spcAft>
              <a:buSzPts val="4900"/>
              <a:buNone/>
              <a:defRPr sz="4900"/>
            </a:lvl6pPr>
            <a:lvl7pPr lvl="6" algn="ctr">
              <a:spcBef>
                <a:spcPts val="0"/>
              </a:spcBef>
              <a:spcAft>
                <a:spcPts val="0"/>
              </a:spcAft>
              <a:buSzPts val="4900"/>
              <a:buNone/>
              <a:defRPr sz="4900"/>
            </a:lvl7pPr>
            <a:lvl8pPr lvl="7" algn="ctr">
              <a:spcBef>
                <a:spcPts val="0"/>
              </a:spcBef>
              <a:spcAft>
                <a:spcPts val="0"/>
              </a:spcAft>
              <a:buSzPts val="4900"/>
              <a:buNone/>
              <a:defRPr sz="4900"/>
            </a:lvl8pPr>
            <a:lvl9pPr lvl="8" algn="ctr">
              <a:spcBef>
                <a:spcPts val="0"/>
              </a:spcBef>
              <a:spcAft>
                <a:spcPts val="0"/>
              </a:spcAft>
              <a:buSzPts val="4900"/>
              <a:buNone/>
              <a:defRPr sz="4900"/>
            </a:lvl9pPr>
          </a:lstStyle>
          <a:p>
            <a:endParaRPr/>
          </a:p>
        </p:txBody>
      </p:sp>
      <p:sp>
        <p:nvSpPr>
          <p:cNvPr id="14" name="Google Shape;14;p2"/>
          <p:cNvSpPr txBox="1">
            <a:spLocks noGrp="1"/>
          </p:cNvSpPr>
          <p:nvPr>
            <p:ph type="subTitle" idx="1"/>
          </p:nvPr>
        </p:nvSpPr>
        <p:spPr>
          <a:xfrm>
            <a:off x="1848332" y="4608058"/>
            <a:ext cx="6361800" cy="1373700"/>
          </a:xfrm>
          <a:prstGeom prst="rect">
            <a:avLst/>
          </a:prstGeom>
        </p:spPr>
        <p:txBody>
          <a:bodyPr spcFirstLastPara="1" wrap="square" lIns="113100" tIns="113100" rIns="113100" bIns="113100" anchor="t" anchorCtr="0">
            <a:noAutofit/>
          </a:bodyPr>
          <a:lstStyle>
            <a:lvl1pPr lvl="0"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65" y="7671647"/>
            <a:ext cx="10058100" cy="100500"/>
          </a:xfrm>
          <a:prstGeom prst="rect">
            <a:avLst/>
          </a:prstGeom>
          <a:solidFill>
            <a:schemeClr val="accent4"/>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426690" y="1741480"/>
            <a:ext cx="9204900" cy="2324700"/>
          </a:xfrm>
          <a:prstGeom prst="rect">
            <a:avLst/>
          </a:prstGeom>
        </p:spPr>
        <p:txBody>
          <a:bodyPr spcFirstLastPara="1" wrap="square" lIns="113100" tIns="113100" rIns="113100" bIns="113100" anchor="ctr" anchorCtr="0">
            <a:noAutofit/>
          </a:bodyPr>
          <a:lstStyle>
            <a:lvl1pPr lvl="0" algn="ctr">
              <a:spcBef>
                <a:spcPts val="0"/>
              </a:spcBef>
              <a:spcAft>
                <a:spcPts val="0"/>
              </a:spcAft>
              <a:buClr>
                <a:schemeClr val="accent5"/>
              </a:buClr>
              <a:buSzPts val="16100"/>
              <a:buNone/>
              <a:defRPr sz="16100">
                <a:solidFill>
                  <a:schemeClr val="accent5"/>
                </a:solidFill>
              </a:defRPr>
            </a:lvl1pPr>
            <a:lvl2pPr lvl="1" algn="ctr">
              <a:spcBef>
                <a:spcPts val="0"/>
              </a:spcBef>
              <a:spcAft>
                <a:spcPts val="0"/>
              </a:spcAft>
              <a:buClr>
                <a:schemeClr val="accent5"/>
              </a:buClr>
              <a:buSzPts val="16100"/>
              <a:buNone/>
              <a:defRPr sz="16100">
                <a:solidFill>
                  <a:schemeClr val="accent5"/>
                </a:solidFill>
              </a:defRPr>
            </a:lvl2pPr>
            <a:lvl3pPr lvl="2" algn="ctr">
              <a:spcBef>
                <a:spcPts val="0"/>
              </a:spcBef>
              <a:spcAft>
                <a:spcPts val="0"/>
              </a:spcAft>
              <a:buClr>
                <a:schemeClr val="accent5"/>
              </a:buClr>
              <a:buSzPts val="16100"/>
              <a:buNone/>
              <a:defRPr sz="16100">
                <a:solidFill>
                  <a:schemeClr val="accent5"/>
                </a:solidFill>
              </a:defRPr>
            </a:lvl3pPr>
            <a:lvl4pPr lvl="3" algn="ctr">
              <a:spcBef>
                <a:spcPts val="0"/>
              </a:spcBef>
              <a:spcAft>
                <a:spcPts val="0"/>
              </a:spcAft>
              <a:buClr>
                <a:schemeClr val="accent5"/>
              </a:buClr>
              <a:buSzPts val="16100"/>
              <a:buNone/>
              <a:defRPr sz="16100">
                <a:solidFill>
                  <a:schemeClr val="accent5"/>
                </a:solidFill>
              </a:defRPr>
            </a:lvl4pPr>
            <a:lvl5pPr lvl="4" algn="ctr">
              <a:spcBef>
                <a:spcPts val="0"/>
              </a:spcBef>
              <a:spcAft>
                <a:spcPts val="0"/>
              </a:spcAft>
              <a:buClr>
                <a:schemeClr val="accent5"/>
              </a:buClr>
              <a:buSzPts val="16100"/>
              <a:buNone/>
              <a:defRPr sz="16100">
                <a:solidFill>
                  <a:schemeClr val="accent5"/>
                </a:solidFill>
              </a:defRPr>
            </a:lvl5pPr>
            <a:lvl6pPr lvl="5" algn="ctr">
              <a:spcBef>
                <a:spcPts val="0"/>
              </a:spcBef>
              <a:spcAft>
                <a:spcPts val="0"/>
              </a:spcAft>
              <a:buClr>
                <a:schemeClr val="accent5"/>
              </a:buClr>
              <a:buSzPts val="16100"/>
              <a:buNone/>
              <a:defRPr sz="16100">
                <a:solidFill>
                  <a:schemeClr val="accent5"/>
                </a:solidFill>
              </a:defRPr>
            </a:lvl6pPr>
            <a:lvl7pPr lvl="6" algn="ctr">
              <a:spcBef>
                <a:spcPts val="0"/>
              </a:spcBef>
              <a:spcAft>
                <a:spcPts val="0"/>
              </a:spcAft>
              <a:buClr>
                <a:schemeClr val="accent5"/>
              </a:buClr>
              <a:buSzPts val="16100"/>
              <a:buNone/>
              <a:defRPr sz="16100">
                <a:solidFill>
                  <a:schemeClr val="accent5"/>
                </a:solidFill>
              </a:defRPr>
            </a:lvl7pPr>
            <a:lvl8pPr lvl="7" algn="ctr">
              <a:spcBef>
                <a:spcPts val="0"/>
              </a:spcBef>
              <a:spcAft>
                <a:spcPts val="0"/>
              </a:spcAft>
              <a:buClr>
                <a:schemeClr val="accent5"/>
              </a:buClr>
              <a:buSzPts val="16100"/>
              <a:buNone/>
              <a:defRPr sz="16100">
                <a:solidFill>
                  <a:schemeClr val="accent5"/>
                </a:solidFill>
              </a:defRPr>
            </a:lvl8pPr>
            <a:lvl9pPr lvl="8" algn="ctr">
              <a:spcBef>
                <a:spcPts val="0"/>
              </a:spcBef>
              <a:spcAft>
                <a:spcPts val="0"/>
              </a:spcAft>
              <a:buClr>
                <a:schemeClr val="accent5"/>
              </a:buClr>
              <a:buSzPts val="16100"/>
              <a:buNone/>
              <a:defRPr sz="16100">
                <a:solidFill>
                  <a:schemeClr val="accent5"/>
                </a:solidFill>
              </a:defRPr>
            </a:lvl9pPr>
          </a:lstStyle>
          <a:p>
            <a:r>
              <a:t>xx%</a:t>
            </a:r>
          </a:p>
        </p:txBody>
      </p:sp>
      <p:sp>
        <p:nvSpPr>
          <p:cNvPr id="55" name="Google Shape;55;p11"/>
          <p:cNvSpPr txBox="1">
            <a:spLocks noGrp="1"/>
          </p:cNvSpPr>
          <p:nvPr>
            <p:ph type="body" idx="1"/>
          </p:nvPr>
        </p:nvSpPr>
        <p:spPr>
          <a:xfrm>
            <a:off x="426690" y="4411613"/>
            <a:ext cx="9204900" cy="1619400"/>
          </a:xfrm>
          <a:prstGeom prst="rect">
            <a:avLst/>
          </a:prstGeom>
        </p:spPr>
        <p:txBody>
          <a:bodyPr spcFirstLastPara="1" wrap="square" lIns="113100" tIns="113100" rIns="113100" bIns="113100" anchor="t" anchorCtr="0">
            <a:noAutofit/>
          </a:bodyPr>
          <a:lstStyle>
            <a:lvl1pPr marL="457200" lvl="0" indent="-368300" algn="ctr">
              <a:spcBef>
                <a:spcPts val="0"/>
              </a:spcBef>
              <a:spcAft>
                <a:spcPts val="0"/>
              </a:spcAft>
              <a:buSzPts val="2200"/>
              <a:buChar char="●"/>
              <a:defRPr/>
            </a:lvl1pPr>
            <a:lvl2pPr marL="914400" lvl="1" indent="-336550" algn="ctr">
              <a:spcBef>
                <a:spcPts val="2000"/>
              </a:spcBef>
              <a:spcAft>
                <a:spcPts val="0"/>
              </a:spcAft>
              <a:buSzPts val="1700"/>
              <a:buChar char="○"/>
              <a:defRPr/>
            </a:lvl2pPr>
            <a:lvl3pPr marL="1371600" lvl="2" indent="-336550" algn="ctr">
              <a:spcBef>
                <a:spcPts val="2000"/>
              </a:spcBef>
              <a:spcAft>
                <a:spcPts val="0"/>
              </a:spcAft>
              <a:buSzPts val="1700"/>
              <a:buChar char="■"/>
              <a:defRPr/>
            </a:lvl3pPr>
            <a:lvl4pPr marL="1828800" lvl="3" indent="-336550" algn="ctr">
              <a:spcBef>
                <a:spcPts val="2000"/>
              </a:spcBef>
              <a:spcAft>
                <a:spcPts val="0"/>
              </a:spcAft>
              <a:buSzPts val="1700"/>
              <a:buChar char="●"/>
              <a:defRPr/>
            </a:lvl4pPr>
            <a:lvl5pPr marL="2286000" lvl="4" indent="-336550" algn="ctr">
              <a:spcBef>
                <a:spcPts val="2000"/>
              </a:spcBef>
              <a:spcAft>
                <a:spcPts val="0"/>
              </a:spcAft>
              <a:buSzPts val="1700"/>
              <a:buChar char="○"/>
              <a:defRPr/>
            </a:lvl5pPr>
            <a:lvl6pPr marL="2743200" lvl="5" indent="-336550" algn="ctr">
              <a:spcBef>
                <a:spcPts val="2000"/>
              </a:spcBef>
              <a:spcAft>
                <a:spcPts val="0"/>
              </a:spcAft>
              <a:buSzPts val="1700"/>
              <a:buChar char="■"/>
              <a:defRPr/>
            </a:lvl6pPr>
            <a:lvl7pPr marL="3200400" lvl="6" indent="-336550" algn="ctr">
              <a:spcBef>
                <a:spcPts val="2000"/>
              </a:spcBef>
              <a:spcAft>
                <a:spcPts val="0"/>
              </a:spcAft>
              <a:buSzPts val="1700"/>
              <a:buChar char="●"/>
              <a:defRPr/>
            </a:lvl7pPr>
            <a:lvl8pPr marL="3657600" lvl="7" indent="-336550" algn="ctr">
              <a:spcBef>
                <a:spcPts val="2000"/>
              </a:spcBef>
              <a:spcAft>
                <a:spcPts val="0"/>
              </a:spcAft>
              <a:buSzPts val="1700"/>
              <a:buChar char="○"/>
              <a:defRPr/>
            </a:lvl8pPr>
            <a:lvl9pPr marL="4114800" lvl="8" indent="-336550" algn="ctr">
              <a:spcBef>
                <a:spcPts val="2000"/>
              </a:spcBef>
              <a:spcAft>
                <a:spcPts val="2000"/>
              </a:spcAft>
              <a:buSzPts val="1700"/>
              <a:buChar char="■"/>
              <a:defRPr/>
            </a:lvl9pPr>
          </a:lstStyle>
          <a:p>
            <a:endParaRPr/>
          </a:p>
        </p:txBody>
      </p:sp>
      <p:sp>
        <p:nvSpPr>
          <p:cNvPr id="56" name="Google Shape;56;p11"/>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795562" y="4257501"/>
            <a:ext cx="4674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528825" y="2667036"/>
            <a:ext cx="9044400" cy="1371300"/>
          </a:xfrm>
          <a:prstGeom prst="rect">
            <a:avLst/>
          </a:prstGeom>
        </p:spPr>
        <p:txBody>
          <a:bodyPr spcFirstLastPara="1" wrap="square" lIns="113100" tIns="113100" rIns="113100" bIns="113100" anchor="b" anchorCtr="0">
            <a:noAutofit/>
          </a:bodyPr>
          <a:lstStyle>
            <a:lvl1pPr lvl="0" algn="ctr">
              <a:spcBef>
                <a:spcPts val="0"/>
              </a:spcBef>
              <a:spcAft>
                <a:spcPts val="0"/>
              </a:spcAft>
              <a:buSzPts val="5900"/>
              <a:buNone/>
              <a:defRPr sz="5900"/>
            </a:lvl1pPr>
            <a:lvl2pPr lvl="1" algn="ctr">
              <a:spcBef>
                <a:spcPts val="0"/>
              </a:spcBef>
              <a:spcAft>
                <a:spcPts val="0"/>
              </a:spcAft>
              <a:buSzPts val="5900"/>
              <a:buNone/>
              <a:defRPr sz="5900"/>
            </a:lvl2pPr>
            <a:lvl3pPr lvl="2" algn="ctr">
              <a:spcBef>
                <a:spcPts val="0"/>
              </a:spcBef>
              <a:spcAft>
                <a:spcPts val="0"/>
              </a:spcAft>
              <a:buSzPts val="5900"/>
              <a:buNone/>
              <a:defRPr sz="5900"/>
            </a:lvl3pPr>
            <a:lvl4pPr lvl="3" algn="ctr">
              <a:spcBef>
                <a:spcPts val="0"/>
              </a:spcBef>
              <a:spcAft>
                <a:spcPts val="0"/>
              </a:spcAft>
              <a:buSzPts val="5900"/>
              <a:buNone/>
              <a:defRPr sz="5900"/>
            </a:lvl4pPr>
            <a:lvl5pPr lvl="4" algn="ctr">
              <a:spcBef>
                <a:spcPts val="0"/>
              </a:spcBef>
              <a:spcAft>
                <a:spcPts val="0"/>
              </a:spcAft>
              <a:buSzPts val="5900"/>
              <a:buNone/>
              <a:defRPr sz="5900"/>
            </a:lvl5pPr>
            <a:lvl6pPr lvl="5" algn="ctr">
              <a:spcBef>
                <a:spcPts val="0"/>
              </a:spcBef>
              <a:spcAft>
                <a:spcPts val="0"/>
              </a:spcAft>
              <a:buSzPts val="5900"/>
              <a:buNone/>
              <a:defRPr sz="5900"/>
            </a:lvl6pPr>
            <a:lvl7pPr lvl="6" algn="ctr">
              <a:spcBef>
                <a:spcPts val="0"/>
              </a:spcBef>
              <a:spcAft>
                <a:spcPts val="0"/>
              </a:spcAft>
              <a:buSzPts val="5900"/>
              <a:buNone/>
              <a:defRPr sz="5900"/>
            </a:lvl7pPr>
            <a:lvl8pPr lvl="7" algn="ctr">
              <a:spcBef>
                <a:spcPts val="0"/>
              </a:spcBef>
              <a:spcAft>
                <a:spcPts val="0"/>
              </a:spcAft>
              <a:buSzPts val="5900"/>
              <a:buNone/>
              <a:defRPr sz="5900"/>
            </a:lvl8pPr>
            <a:lvl9pPr lvl="8" algn="ctr">
              <a:spcBef>
                <a:spcPts val="0"/>
              </a:spcBef>
              <a:spcAft>
                <a:spcPts val="0"/>
              </a:spcAft>
              <a:buSzPts val="5900"/>
              <a:buNone/>
              <a:defRPr sz="5900"/>
            </a:lvl9pPr>
          </a:lstStyle>
          <a:p>
            <a:endParaRPr/>
          </a:p>
        </p:txBody>
      </p:sp>
      <p:sp>
        <p:nvSpPr>
          <p:cNvPr id="19" name="Google Shape;19;p3"/>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541819" y="1904429"/>
            <a:ext cx="4674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426690" y="692127"/>
            <a:ext cx="9204900" cy="1036800"/>
          </a:xfrm>
          <a:prstGeom prst="rect">
            <a:avLst/>
          </a:prstGeom>
        </p:spPr>
        <p:txBody>
          <a:bodyPr spcFirstLastPara="1" wrap="square" lIns="113100" tIns="113100" rIns="113100" bIns="113100" anchor="b" anchorCtr="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23" name="Google Shape;23;p4"/>
          <p:cNvSpPr txBox="1">
            <a:spLocks noGrp="1"/>
          </p:cNvSpPr>
          <p:nvPr>
            <p:ph type="body" idx="1"/>
          </p:nvPr>
        </p:nvSpPr>
        <p:spPr>
          <a:xfrm>
            <a:off x="426690" y="2251290"/>
            <a:ext cx="9204900" cy="4652700"/>
          </a:xfrm>
          <a:prstGeom prst="rect">
            <a:avLst/>
          </a:prstGeom>
        </p:spPr>
        <p:txBody>
          <a:bodyPr spcFirstLastPara="1" wrap="square" lIns="113100" tIns="113100" rIns="113100" bIns="113100" anchor="t" anchorCtr="0">
            <a:noAutofit/>
          </a:bodyPr>
          <a:lstStyle>
            <a:lvl1pPr marL="457200" lvl="0" indent="-368300">
              <a:spcBef>
                <a:spcPts val="0"/>
              </a:spcBef>
              <a:spcAft>
                <a:spcPts val="0"/>
              </a:spcAft>
              <a:buSzPts val="2200"/>
              <a:buChar char="●"/>
              <a:defRPr/>
            </a:lvl1pPr>
            <a:lvl2pPr marL="914400" lvl="1" indent="-336550">
              <a:spcBef>
                <a:spcPts val="2000"/>
              </a:spcBef>
              <a:spcAft>
                <a:spcPts val="0"/>
              </a:spcAft>
              <a:buSzPts val="1700"/>
              <a:buChar char="○"/>
              <a:defRPr/>
            </a:lvl2pPr>
            <a:lvl3pPr marL="1371600" lvl="2" indent="-336550">
              <a:spcBef>
                <a:spcPts val="2000"/>
              </a:spcBef>
              <a:spcAft>
                <a:spcPts val="0"/>
              </a:spcAft>
              <a:buSzPts val="1700"/>
              <a:buChar char="■"/>
              <a:defRPr/>
            </a:lvl3pPr>
            <a:lvl4pPr marL="1828800" lvl="3" indent="-336550">
              <a:spcBef>
                <a:spcPts val="2000"/>
              </a:spcBef>
              <a:spcAft>
                <a:spcPts val="0"/>
              </a:spcAft>
              <a:buSzPts val="1700"/>
              <a:buChar char="●"/>
              <a:defRPr/>
            </a:lvl4pPr>
            <a:lvl5pPr marL="2286000" lvl="4" indent="-336550">
              <a:spcBef>
                <a:spcPts val="2000"/>
              </a:spcBef>
              <a:spcAft>
                <a:spcPts val="0"/>
              </a:spcAft>
              <a:buSzPts val="1700"/>
              <a:buChar char="○"/>
              <a:defRPr/>
            </a:lvl5pPr>
            <a:lvl6pPr marL="2743200" lvl="5" indent="-336550">
              <a:spcBef>
                <a:spcPts val="2000"/>
              </a:spcBef>
              <a:spcAft>
                <a:spcPts val="0"/>
              </a:spcAft>
              <a:buSzPts val="1700"/>
              <a:buChar char="■"/>
              <a:defRPr/>
            </a:lvl6pPr>
            <a:lvl7pPr marL="3200400" lvl="6" indent="-336550">
              <a:spcBef>
                <a:spcPts val="2000"/>
              </a:spcBef>
              <a:spcAft>
                <a:spcPts val="0"/>
              </a:spcAft>
              <a:buSzPts val="1700"/>
              <a:buChar char="●"/>
              <a:defRPr/>
            </a:lvl7pPr>
            <a:lvl8pPr marL="3657600" lvl="7" indent="-336550">
              <a:spcBef>
                <a:spcPts val="2000"/>
              </a:spcBef>
              <a:spcAft>
                <a:spcPts val="0"/>
              </a:spcAft>
              <a:buSzPts val="1700"/>
              <a:buChar char="○"/>
              <a:defRPr/>
            </a:lvl8pPr>
            <a:lvl9pPr marL="4114800" lvl="8" indent="-336550">
              <a:spcBef>
                <a:spcPts val="2000"/>
              </a:spcBef>
              <a:spcAft>
                <a:spcPts val="2000"/>
              </a:spcAft>
              <a:buSzPts val="1700"/>
              <a:buChar char="■"/>
              <a:defRPr/>
            </a:lvl9pPr>
          </a:lstStyle>
          <a:p>
            <a:endParaRPr/>
          </a:p>
        </p:txBody>
      </p:sp>
      <p:sp>
        <p:nvSpPr>
          <p:cNvPr id="24" name="Google Shape;24;p4"/>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541819" y="1904429"/>
            <a:ext cx="4674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426690" y="692127"/>
            <a:ext cx="9204900" cy="1036800"/>
          </a:xfrm>
          <a:prstGeom prst="rect">
            <a:avLst/>
          </a:prstGeom>
        </p:spPr>
        <p:txBody>
          <a:bodyPr spcFirstLastPara="1" wrap="square" lIns="113100" tIns="113100" rIns="113100" bIns="113100" anchor="b" anchorCtr="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28" name="Google Shape;28;p5"/>
          <p:cNvSpPr txBox="1">
            <a:spLocks noGrp="1"/>
          </p:cNvSpPr>
          <p:nvPr>
            <p:ph type="body" idx="1"/>
          </p:nvPr>
        </p:nvSpPr>
        <p:spPr>
          <a:xfrm>
            <a:off x="426690" y="2251291"/>
            <a:ext cx="4399800" cy="4652700"/>
          </a:xfrm>
          <a:prstGeom prst="rect">
            <a:avLst/>
          </a:prstGeom>
        </p:spPr>
        <p:txBody>
          <a:bodyPr spcFirstLastPara="1" wrap="square" lIns="113100" tIns="113100" rIns="113100" bIns="113100" anchor="t" anchorCtr="0">
            <a:noAutofit/>
          </a:bodyPr>
          <a:lstStyle>
            <a:lvl1pPr marL="457200" lvl="0" indent="-336550">
              <a:spcBef>
                <a:spcPts val="0"/>
              </a:spcBef>
              <a:spcAft>
                <a:spcPts val="0"/>
              </a:spcAft>
              <a:buSzPts val="1700"/>
              <a:buChar char="●"/>
              <a:defRPr sz="17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29" name="Google Shape;29;p5"/>
          <p:cNvSpPr txBox="1">
            <a:spLocks noGrp="1"/>
          </p:cNvSpPr>
          <p:nvPr>
            <p:ph type="body" idx="2"/>
          </p:nvPr>
        </p:nvSpPr>
        <p:spPr>
          <a:xfrm>
            <a:off x="5231820" y="2251291"/>
            <a:ext cx="4399800" cy="4652700"/>
          </a:xfrm>
          <a:prstGeom prst="rect">
            <a:avLst/>
          </a:prstGeom>
        </p:spPr>
        <p:txBody>
          <a:bodyPr spcFirstLastPara="1" wrap="square" lIns="113100" tIns="113100" rIns="113100" bIns="113100" anchor="t" anchorCtr="0">
            <a:noAutofit/>
          </a:bodyPr>
          <a:lstStyle>
            <a:lvl1pPr marL="457200" lvl="0" indent="-336550">
              <a:spcBef>
                <a:spcPts val="0"/>
              </a:spcBef>
              <a:spcAft>
                <a:spcPts val="0"/>
              </a:spcAft>
              <a:buSzPts val="1700"/>
              <a:buChar char="●"/>
              <a:defRPr sz="17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30" name="Google Shape;30;p5"/>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426690" y="692127"/>
            <a:ext cx="9204900" cy="1036800"/>
          </a:xfrm>
          <a:prstGeom prst="rect">
            <a:avLst/>
          </a:prstGeom>
        </p:spPr>
        <p:txBody>
          <a:bodyPr spcFirstLastPara="1" wrap="square" lIns="113100" tIns="113100" rIns="113100" bIns="113100" anchor="b" anchorCtr="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33" name="Google Shape;33;p6"/>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538140" y="2134107"/>
            <a:ext cx="3648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426690" y="839573"/>
            <a:ext cx="3088800" cy="1141800"/>
          </a:xfrm>
          <a:prstGeom prst="rect">
            <a:avLst/>
          </a:prstGeom>
        </p:spPr>
        <p:txBody>
          <a:bodyPr spcFirstLastPara="1" wrap="square" lIns="113100" tIns="113100" rIns="113100" bIns="113100" anchor="b"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7" name="Google Shape;37;p7"/>
          <p:cNvSpPr txBox="1">
            <a:spLocks noGrp="1"/>
          </p:cNvSpPr>
          <p:nvPr>
            <p:ph type="body" idx="1"/>
          </p:nvPr>
        </p:nvSpPr>
        <p:spPr>
          <a:xfrm>
            <a:off x="426690" y="2408749"/>
            <a:ext cx="3088800" cy="4051500"/>
          </a:xfrm>
          <a:prstGeom prst="rect">
            <a:avLst/>
          </a:prstGeom>
        </p:spPr>
        <p:txBody>
          <a:bodyPr spcFirstLastPara="1" wrap="square" lIns="113100" tIns="113100" rIns="113100" bIns="113100" anchor="t" anchorCtr="0">
            <a:noAutofit/>
          </a:bodyPr>
          <a:lstStyle>
            <a:lvl1pPr marL="457200" lvl="0" indent="-323850">
              <a:spcBef>
                <a:spcPts val="0"/>
              </a:spcBef>
              <a:spcAft>
                <a:spcPts val="0"/>
              </a:spcAft>
              <a:buSzPts val="1500"/>
              <a:buChar char="●"/>
              <a:defRPr sz="1500"/>
            </a:lvl1pPr>
            <a:lvl2pPr marL="914400" lvl="1" indent="-323850">
              <a:spcBef>
                <a:spcPts val="2000"/>
              </a:spcBef>
              <a:spcAft>
                <a:spcPts val="0"/>
              </a:spcAft>
              <a:buSzPts val="1500"/>
              <a:buChar char="○"/>
              <a:defRPr sz="1500"/>
            </a:lvl2pPr>
            <a:lvl3pPr marL="1371600" lvl="2" indent="-323850">
              <a:spcBef>
                <a:spcPts val="2000"/>
              </a:spcBef>
              <a:spcAft>
                <a:spcPts val="0"/>
              </a:spcAft>
              <a:buSzPts val="1500"/>
              <a:buChar char="■"/>
              <a:defRPr sz="1500"/>
            </a:lvl3pPr>
            <a:lvl4pPr marL="1828800" lvl="3" indent="-323850">
              <a:spcBef>
                <a:spcPts val="2000"/>
              </a:spcBef>
              <a:spcAft>
                <a:spcPts val="0"/>
              </a:spcAft>
              <a:buSzPts val="1500"/>
              <a:buChar char="●"/>
              <a:defRPr sz="1500"/>
            </a:lvl4pPr>
            <a:lvl5pPr marL="2286000" lvl="4" indent="-323850">
              <a:spcBef>
                <a:spcPts val="2000"/>
              </a:spcBef>
              <a:spcAft>
                <a:spcPts val="0"/>
              </a:spcAft>
              <a:buSzPts val="1500"/>
              <a:buChar char="○"/>
              <a:defRPr sz="1500"/>
            </a:lvl5pPr>
            <a:lvl6pPr marL="2743200" lvl="5" indent="-323850">
              <a:spcBef>
                <a:spcPts val="2000"/>
              </a:spcBef>
              <a:spcAft>
                <a:spcPts val="0"/>
              </a:spcAft>
              <a:buSzPts val="1500"/>
              <a:buChar char="■"/>
              <a:defRPr sz="1500"/>
            </a:lvl6pPr>
            <a:lvl7pPr marL="3200400" lvl="6" indent="-323850">
              <a:spcBef>
                <a:spcPts val="2000"/>
              </a:spcBef>
              <a:spcAft>
                <a:spcPts val="0"/>
              </a:spcAft>
              <a:buSzPts val="1500"/>
              <a:buChar char="●"/>
              <a:defRPr sz="1500"/>
            </a:lvl7pPr>
            <a:lvl8pPr marL="3657600" lvl="7" indent="-323850">
              <a:spcBef>
                <a:spcPts val="2000"/>
              </a:spcBef>
              <a:spcAft>
                <a:spcPts val="0"/>
              </a:spcAft>
              <a:buSzPts val="1500"/>
              <a:buChar char="○"/>
              <a:defRPr sz="1500"/>
            </a:lvl8pPr>
            <a:lvl9pPr marL="4114800" lvl="8" indent="-323850">
              <a:spcBef>
                <a:spcPts val="2000"/>
              </a:spcBef>
              <a:spcAft>
                <a:spcPts val="2000"/>
              </a:spcAft>
              <a:buSzPts val="1500"/>
              <a:buChar char="■"/>
              <a:defRPr sz="1500"/>
            </a:lvl9pPr>
          </a:lstStyle>
          <a:p>
            <a:endParaRPr/>
          </a:p>
        </p:txBody>
      </p:sp>
      <p:sp>
        <p:nvSpPr>
          <p:cNvPr id="38" name="Google Shape;38;p7"/>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539275" y="795373"/>
            <a:ext cx="6180600" cy="6181800"/>
          </a:xfrm>
          <a:prstGeom prst="rect">
            <a:avLst/>
          </a:prstGeom>
        </p:spPr>
        <p:txBody>
          <a:bodyPr spcFirstLastPara="1" wrap="square" lIns="113100" tIns="113100" rIns="113100" bIns="113100" anchor="ctr" anchorCtr="0">
            <a:no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a:endParaRPr/>
          </a:p>
        </p:txBody>
      </p:sp>
      <p:sp>
        <p:nvSpPr>
          <p:cNvPr id="41" name="Google Shape;41;p8"/>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5029200" y="-113"/>
            <a:ext cx="5029200" cy="7772400"/>
          </a:xfrm>
          <a:prstGeom prst="rect">
            <a:avLst/>
          </a:prstGeom>
          <a:solidFill>
            <a:schemeClr val="dk2"/>
          </a:solidFill>
          <a:ln>
            <a:noFill/>
          </a:ln>
        </p:spPr>
        <p:txBody>
          <a:bodyPr spcFirstLastPara="1" wrap="square" lIns="113100" tIns="113100" rIns="113100" bIns="113100"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532643" y="6793205"/>
            <a:ext cx="594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92050" y="1827047"/>
            <a:ext cx="4449600" cy="2276100"/>
          </a:xfrm>
          <a:prstGeom prst="rect">
            <a:avLst/>
          </a:prstGeom>
        </p:spPr>
        <p:txBody>
          <a:bodyPr spcFirstLastPara="1" wrap="square" lIns="113100" tIns="113100" rIns="113100" bIns="113100" anchor="b" anchorCtr="0">
            <a:noAutofit/>
          </a:bodyPr>
          <a:lstStyle>
            <a:lvl1pPr lvl="0" algn="ctr">
              <a:spcBef>
                <a:spcPts val="0"/>
              </a:spcBef>
              <a:spcAft>
                <a:spcPts val="0"/>
              </a:spcAft>
              <a:buSzPts val="4700"/>
              <a:buNone/>
              <a:defRPr sz="4700"/>
            </a:lvl1pPr>
            <a:lvl2pPr lvl="1" algn="ctr">
              <a:spcBef>
                <a:spcPts val="0"/>
              </a:spcBef>
              <a:spcAft>
                <a:spcPts val="0"/>
              </a:spcAft>
              <a:buSzPts val="4700"/>
              <a:buNone/>
              <a:defRPr sz="4700"/>
            </a:lvl2pPr>
            <a:lvl3pPr lvl="2" algn="ctr">
              <a:spcBef>
                <a:spcPts val="0"/>
              </a:spcBef>
              <a:spcAft>
                <a:spcPts val="0"/>
              </a:spcAft>
              <a:buSzPts val="4700"/>
              <a:buNone/>
              <a:defRPr sz="4700"/>
            </a:lvl3pPr>
            <a:lvl4pPr lvl="3" algn="ctr">
              <a:spcBef>
                <a:spcPts val="0"/>
              </a:spcBef>
              <a:spcAft>
                <a:spcPts val="0"/>
              </a:spcAft>
              <a:buSzPts val="4700"/>
              <a:buNone/>
              <a:defRPr sz="4700"/>
            </a:lvl4pPr>
            <a:lvl5pPr lvl="4" algn="ctr">
              <a:spcBef>
                <a:spcPts val="0"/>
              </a:spcBef>
              <a:spcAft>
                <a:spcPts val="0"/>
              </a:spcAft>
              <a:buSzPts val="4700"/>
              <a:buNone/>
              <a:defRPr sz="4700"/>
            </a:lvl5pPr>
            <a:lvl6pPr lvl="5" algn="ctr">
              <a:spcBef>
                <a:spcPts val="0"/>
              </a:spcBef>
              <a:spcAft>
                <a:spcPts val="0"/>
              </a:spcAft>
              <a:buSzPts val="4700"/>
              <a:buNone/>
              <a:defRPr sz="4700"/>
            </a:lvl6pPr>
            <a:lvl7pPr lvl="6" algn="ctr">
              <a:spcBef>
                <a:spcPts val="0"/>
              </a:spcBef>
              <a:spcAft>
                <a:spcPts val="0"/>
              </a:spcAft>
              <a:buSzPts val="4700"/>
              <a:buNone/>
              <a:defRPr sz="4700"/>
            </a:lvl7pPr>
            <a:lvl8pPr lvl="7" algn="ctr">
              <a:spcBef>
                <a:spcPts val="0"/>
              </a:spcBef>
              <a:spcAft>
                <a:spcPts val="0"/>
              </a:spcAft>
              <a:buSzPts val="4700"/>
              <a:buNone/>
              <a:defRPr sz="4700"/>
            </a:lvl8pPr>
            <a:lvl9pPr lvl="8" algn="ctr">
              <a:spcBef>
                <a:spcPts val="0"/>
              </a:spcBef>
              <a:spcAft>
                <a:spcPts val="0"/>
              </a:spcAft>
              <a:buSzPts val="4700"/>
              <a:buNone/>
              <a:defRPr sz="4700"/>
            </a:lvl9pPr>
          </a:lstStyle>
          <a:p>
            <a:endParaRPr/>
          </a:p>
        </p:txBody>
      </p:sp>
      <p:sp>
        <p:nvSpPr>
          <p:cNvPr id="46" name="Google Shape;46;p9"/>
          <p:cNvSpPr txBox="1">
            <a:spLocks noGrp="1"/>
          </p:cNvSpPr>
          <p:nvPr>
            <p:ph type="subTitle" idx="1"/>
          </p:nvPr>
        </p:nvSpPr>
        <p:spPr>
          <a:xfrm>
            <a:off x="292050" y="4184268"/>
            <a:ext cx="4449600" cy="2033100"/>
          </a:xfrm>
          <a:prstGeom prst="rect">
            <a:avLst/>
          </a:prstGeom>
        </p:spPr>
        <p:txBody>
          <a:bodyPr spcFirstLastPara="1" wrap="square" lIns="113100" tIns="113100" rIns="113100" bIns="113100" anchor="t" anchorCtr="0">
            <a:noAutofit/>
          </a:bodyPr>
          <a:lstStyle>
            <a:lvl1pPr lvl="0" algn="ctr">
              <a:lnSpc>
                <a:spcPct val="100000"/>
              </a:lnSpc>
              <a:spcBef>
                <a:spcPts val="0"/>
              </a:spcBef>
              <a:spcAft>
                <a:spcPts val="0"/>
              </a:spcAft>
              <a:buClr>
                <a:schemeClr val="accent5"/>
              </a:buClr>
              <a:buSzPts val="2600"/>
              <a:buNone/>
              <a:defRPr sz="2600">
                <a:solidFill>
                  <a:schemeClr val="accent5"/>
                </a:solidFill>
              </a:defRPr>
            </a:lvl1pPr>
            <a:lvl2pPr lvl="1" algn="ctr">
              <a:lnSpc>
                <a:spcPct val="100000"/>
              </a:lnSpc>
              <a:spcBef>
                <a:spcPts val="0"/>
              </a:spcBef>
              <a:spcAft>
                <a:spcPts val="0"/>
              </a:spcAft>
              <a:buClr>
                <a:schemeClr val="accent5"/>
              </a:buClr>
              <a:buSzPts val="2600"/>
              <a:buNone/>
              <a:defRPr sz="2600">
                <a:solidFill>
                  <a:schemeClr val="accent5"/>
                </a:solidFill>
              </a:defRPr>
            </a:lvl2pPr>
            <a:lvl3pPr lvl="2" algn="ctr">
              <a:lnSpc>
                <a:spcPct val="100000"/>
              </a:lnSpc>
              <a:spcBef>
                <a:spcPts val="0"/>
              </a:spcBef>
              <a:spcAft>
                <a:spcPts val="0"/>
              </a:spcAft>
              <a:buClr>
                <a:schemeClr val="accent5"/>
              </a:buClr>
              <a:buSzPts val="2600"/>
              <a:buNone/>
              <a:defRPr sz="2600">
                <a:solidFill>
                  <a:schemeClr val="accent5"/>
                </a:solidFill>
              </a:defRPr>
            </a:lvl3pPr>
            <a:lvl4pPr lvl="3" algn="ctr">
              <a:lnSpc>
                <a:spcPct val="100000"/>
              </a:lnSpc>
              <a:spcBef>
                <a:spcPts val="0"/>
              </a:spcBef>
              <a:spcAft>
                <a:spcPts val="0"/>
              </a:spcAft>
              <a:buClr>
                <a:schemeClr val="accent5"/>
              </a:buClr>
              <a:buSzPts val="2600"/>
              <a:buNone/>
              <a:defRPr sz="2600">
                <a:solidFill>
                  <a:schemeClr val="accent5"/>
                </a:solidFill>
              </a:defRPr>
            </a:lvl4pPr>
            <a:lvl5pPr lvl="4" algn="ctr">
              <a:lnSpc>
                <a:spcPct val="100000"/>
              </a:lnSpc>
              <a:spcBef>
                <a:spcPts val="0"/>
              </a:spcBef>
              <a:spcAft>
                <a:spcPts val="0"/>
              </a:spcAft>
              <a:buClr>
                <a:schemeClr val="accent5"/>
              </a:buClr>
              <a:buSzPts val="2600"/>
              <a:buNone/>
              <a:defRPr sz="2600">
                <a:solidFill>
                  <a:schemeClr val="accent5"/>
                </a:solidFill>
              </a:defRPr>
            </a:lvl5pPr>
            <a:lvl6pPr lvl="5" algn="ctr">
              <a:lnSpc>
                <a:spcPct val="100000"/>
              </a:lnSpc>
              <a:spcBef>
                <a:spcPts val="0"/>
              </a:spcBef>
              <a:spcAft>
                <a:spcPts val="0"/>
              </a:spcAft>
              <a:buClr>
                <a:schemeClr val="accent5"/>
              </a:buClr>
              <a:buSzPts val="2600"/>
              <a:buNone/>
              <a:defRPr sz="2600">
                <a:solidFill>
                  <a:schemeClr val="accent5"/>
                </a:solidFill>
              </a:defRPr>
            </a:lvl6pPr>
            <a:lvl7pPr lvl="6" algn="ctr">
              <a:lnSpc>
                <a:spcPct val="100000"/>
              </a:lnSpc>
              <a:spcBef>
                <a:spcPts val="0"/>
              </a:spcBef>
              <a:spcAft>
                <a:spcPts val="0"/>
              </a:spcAft>
              <a:buClr>
                <a:schemeClr val="accent5"/>
              </a:buClr>
              <a:buSzPts val="2600"/>
              <a:buNone/>
              <a:defRPr sz="2600">
                <a:solidFill>
                  <a:schemeClr val="accent5"/>
                </a:solidFill>
              </a:defRPr>
            </a:lvl7pPr>
            <a:lvl8pPr lvl="7" algn="ctr">
              <a:lnSpc>
                <a:spcPct val="100000"/>
              </a:lnSpc>
              <a:spcBef>
                <a:spcPts val="0"/>
              </a:spcBef>
              <a:spcAft>
                <a:spcPts val="0"/>
              </a:spcAft>
              <a:buClr>
                <a:schemeClr val="accent5"/>
              </a:buClr>
              <a:buSzPts val="2600"/>
              <a:buNone/>
              <a:defRPr sz="2600">
                <a:solidFill>
                  <a:schemeClr val="accent5"/>
                </a:solidFill>
              </a:defRPr>
            </a:lvl8pPr>
            <a:lvl9pPr lvl="8" algn="ctr">
              <a:lnSpc>
                <a:spcPct val="100000"/>
              </a:lnSpc>
              <a:spcBef>
                <a:spcPts val="0"/>
              </a:spcBef>
              <a:spcAft>
                <a:spcPts val="0"/>
              </a:spcAft>
              <a:buClr>
                <a:schemeClr val="accent5"/>
              </a:buClr>
              <a:buSzPts val="2600"/>
              <a:buNone/>
              <a:defRPr sz="2600">
                <a:solidFill>
                  <a:schemeClr val="accent5"/>
                </a:solidFill>
              </a:defRPr>
            </a:lvl9pPr>
          </a:lstStyle>
          <a:p>
            <a:endParaRPr/>
          </a:p>
        </p:txBody>
      </p:sp>
      <p:sp>
        <p:nvSpPr>
          <p:cNvPr id="47" name="Google Shape;47;p9"/>
          <p:cNvSpPr txBox="1">
            <a:spLocks noGrp="1"/>
          </p:cNvSpPr>
          <p:nvPr>
            <p:ph type="body" idx="2"/>
          </p:nvPr>
        </p:nvSpPr>
        <p:spPr>
          <a:xfrm>
            <a:off x="5433450" y="1094347"/>
            <a:ext cx="4220700" cy="5583600"/>
          </a:xfrm>
          <a:prstGeom prst="rect">
            <a:avLst/>
          </a:prstGeom>
        </p:spPr>
        <p:txBody>
          <a:bodyPr spcFirstLastPara="1" wrap="square" lIns="113100" tIns="113100" rIns="113100" bIns="113100" anchor="ctr" anchorCtr="0">
            <a:noAutofit/>
          </a:bodyPr>
          <a:lstStyle>
            <a:lvl1pPr marL="457200" lvl="0" indent="-368300">
              <a:spcBef>
                <a:spcPts val="0"/>
              </a:spcBef>
              <a:spcAft>
                <a:spcPts val="0"/>
              </a:spcAft>
              <a:buSzPts val="2200"/>
              <a:buChar char="●"/>
              <a:defRPr/>
            </a:lvl1pPr>
            <a:lvl2pPr marL="914400" lvl="1" indent="-336550">
              <a:spcBef>
                <a:spcPts val="2000"/>
              </a:spcBef>
              <a:spcAft>
                <a:spcPts val="0"/>
              </a:spcAft>
              <a:buSzPts val="1700"/>
              <a:buChar char="○"/>
              <a:defRPr/>
            </a:lvl2pPr>
            <a:lvl3pPr marL="1371600" lvl="2" indent="-336550">
              <a:spcBef>
                <a:spcPts val="2000"/>
              </a:spcBef>
              <a:spcAft>
                <a:spcPts val="0"/>
              </a:spcAft>
              <a:buSzPts val="1700"/>
              <a:buChar char="■"/>
              <a:defRPr/>
            </a:lvl3pPr>
            <a:lvl4pPr marL="1828800" lvl="3" indent="-336550">
              <a:spcBef>
                <a:spcPts val="2000"/>
              </a:spcBef>
              <a:spcAft>
                <a:spcPts val="0"/>
              </a:spcAft>
              <a:buSzPts val="1700"/>
              <a:buChar char="●"/>
              <a:defRPr/>
            </a:lvl4pPr>
            <a:lvl5pPr marL="2286000" lvl="4" indent="-336550">
              <a:spcBef>
                <a:spcPts val="2000"/>
              </a:spcBef>
              <a:spcAft>
                <a:spcPts val="0"/>
              </a:spcAft>
              <a:buSzPts val="1700"/>
              <a:buChar char="○"/>
              <a:defRPr/>
            </a:lvl5pPr>
            <a:lvl6pPr marL="2743200" lvl="5" indent="-336550">
              <a:spcBef>
                <a:spcPts val="2000"/>
              </a:spcBef>
              <a:spcAft>
                <a:spcPts val="0"/>
              </a:spcAft>
              <a:buSzPts val="1700"/>
              <a:buChar char="■"/>
              <a:defRPr/>
            </a:lvl6pPr>
            <a:lvl7pPr marL="3200400" lvl="6" indent="-336550">
              <a:spcBef>
                <a:spcPts val="2000"/>
              </a:spcBef>
              <a:spcAft>
                <a:spcPts val="0"/>
              </a:spcAft>
              <a:buSzPts val="1700"/>
              <a:buChar char="●"/>
              <a:defRPr/>
            </a:lvl7pPr>
            <a:lvl8pPr marL="3657600" lvl="7" indent="-336550">
              <a:spcBef>
                <a:spcPts val="2000"/>
              </a:spcBef>
              <a:spcAft>
                <a:spcPts val="0"/>
              </a:spcAft>
              <a:buSzPts val="1700"/>
              <a:buChar char="○"/>
              <a:defRPr/>
            </a:lvl8pPr>
            <a:lvl9pPr marL="4114800" lvl="8" indent="-336550">
              <a:spcBef>
                <a:spcPts val="2000"/>
              </a:spcBef>
              <a:spcAft>
                <a:spcPts val="2000"/>
              </a:spcAft>
              <a:buSzPts val="1700"/>
              <a:buChar char="■"/>
              <a:defRPr/>
            </a:lvl9pPr>
          </a:lstStyle>
          <a:p>
            <a:endParaRPr/>
          </a:p>
        </p:txBody>
      </p:sp>
      <p:sp>
        <p:nvSpPr>
          <p:cNvPr id="48" name="Google Shape;48;p9"/>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51450" y="6397629"/>
            <a:ext cx="6598800" cy="904800"/>
          </a:xfrm>
          <a:prstGeom prst="rect">
            <a:avLst/>
          </a:prstGeom>
        </p:spPr>
        <p:txBody>
          <a:bodyPr spcFirstLastPara="1" wrap="square" lIns="113100" tIns="113100" rIns="113100" bIns="113100" anchor="ctr" anchorCtr="0">
            <a:noAutofit/>
          </a:bodyPr>
          <a:lstStyle>
            <a:lvl1pPr marL="457200" lvl="0" indent="-228600">
              <a:lnSpc>
                <a:spcPct val="100000"/>
              </a:lnSpc>
              <a:spcBef>
                <a:spcPts val="0"/>
              </a:spcBef>
              <a:spcAft>
                <a:spcPts val="0"/>
              </a:spcAft>
              <a:buSzPts val="22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9319704" y="7046639"/>
            <a:ext cx="603600" cy="594900"/>
          </a:xfrm>
          <a:prstGeom prst="rect">
            <a:avLst/>
          </a:prstGeom>
        </p:spPr>
        <p:txBody>
          <a:bodyPr spcFirstLastPara="1" wrap="square" lIns="113100" tIns="113100" rIns="113100" bIns="1131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26690" y="692127"/>
            <a:ext cx="9204900" cy="1036800"/>
          </a:xfrm>
          <a:prstGeom prst="rect">
            <a:avLst/>
          </a:prstGeom>
          <a:noFill/>
          <a:ln>
            <a:noFill/>
          </a:ln>
        </p:spPr>
        <p:txBody>
          <a:bodyPr spcFirstLastPara="1" wrap="square" lIns="113100" tIns="113100" rIns="113100" bIns="113100" anchor="b" anchorCtr="0">
            <a:noAutofit/>
          </a:bodyPr>
          <a:lstStyle>
            <a:lvl1pPr lvl="0">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1pPr>
            <a:lvl2pPr lvl="1">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2pPr>
            <a:lvl3pPr lvl="2">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3pPr>
            <a:lvl4pPr lvl="3">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4pPr>
            <a:lvl5pPr lvl="4">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5pPr>
            <a:lvl6pPr lvl="5">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6pPr>
            <a:lvl7pPr lvl="6">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7pPr>
            <a:lvl8pPr lvl="7">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8pPr>
            <a:lvl9pPr lvl="8">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426690" y="2251290"/>
            <a:ext cx="9204900" cy="4652700"/>
          </a:xfrm>
          <a:prstGeom prst="rect">
            <a:avLst/>
          </a:prstGeom>
          <a:noFill/>
          <a:ln>
            <a:noFill/>
          </a:ln>
        </p:spPr>
        <p:txBody>
          <a:bodyPr spcFirstLastPara="1" wrap="square" lIns="113100" tIns="113100" rIns="113100" bIns="113100" anchor="t" anchorCtr="0">
            <a:noAutofit/>
          </a:bodyPr>
          <a:lstStyle>
            <a:lvl1pPr marL="457200" lvl="0" indent="-368300">
              <a:lnSpc>
                <a:spcPct val="115000"/>
              </a:lnSpc>
              <a:spcBef>
                <a:spcPts val="0"/>
              </a:spcBef>
              <a:spcAft>
                <a:spcPts val="0"/>
              </a:spcAft>
              <a:buClr>
                <a:schemeClr val="dk1"/>
              </a:buClr>
              <a:buSzPts val="2200"/>
              <a:buFont typeface="Roboto"/>
              <a:buChar char="●"/>
              <a:defRPr sz="2200">
                <a:solidFill>
                  <a:schemeClr val="dk1"/>
                </a:solidFill>
                <a:latin typeface="Roboto"/>
                <a:ea typeface="Roboto"/>
                <a:cs typeface="Roboto"/>
                <a:sym typeface="Roboto"/>
              </a:defRPr>
            </a:lvl1pPr>
            <a:lvl2pPr marL="914400" lvl="1" indent="-33655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2pPr>
            <a:lvl3pPr marL="1371600" lvl="2" indent="-33655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3pPr>
            <a:lvl4pPr marL="1828800" lvl="3" indent="-33655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4pPr>
            <a:lvl5pPr marL="2286000" lvl="4" indent="-33655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5pPr>
            <a:lvl6pPr marL="2743200" lvl="5" indent="-33655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6pPr>
            <a:lvl7pPr marL="3200400" lvl="6" indent="-33655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7pPr>
            <a:lvl8pPr marL="3657600" lvl="7" indent="-33655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8pPr>
            <a:lvl9pPr marL="4114800" lvl="8" indent="-336550">
              <a:lnSpc>
                <a:spcPct val="115000"/>
              </a:lnSpc>
              <a:spcBef>
                <a:spcPts val="2000"/>
              </a:spcBef>
              <a:spcAft>
                <a:spcPts val="2000"/>
              </a:spcAft>
              <a:buClr>
                <a:schemeClr val="dk1"/>
              </a:buClr>
              <a:buSzPts val="1700"/>
              <a:buFont typeface="Roboto"/>
              <a:buChar char="■"/>
              <a:defRPr sz="1700">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Autofit/>
          </a:bodyPr>
          <a:lstStyle>
            <a:lvl1pPr lvl="0" algn="r">
              <a:buNone/>
              <a:defRPr sz="1200">
                <a:solidFill>
                  <a:schemeClr val="dk1"/>
                </a:solidFill>
                <a:latin typeface="Roboto"/>
                <a:ea typeface="Roboto"/>
                <a:cs typeface="Roboto"/>
                <a:sym typeface="Roboto"/>
              </a:defRPr>
            </a:lvl1pPr>
            <a:lvl2pPr lvl="1" algn="r">
              <a:buNone/>
              <a:defRPr sz="1200">
                <a:solidFill>
                  <a:schemeClr val="dk1"/>
                </a:solidFill>
                <a:latin typeface="Roboto"/>
                <a:ea typeface="Roboto"/>
                <a:cs typeface="Roboto"/>
                <a:sym typeface="Roboto"/>
              </a:defRPr>
            </a:lvl2pPr>
            <a:lvl3pPr lvl="2" algn="r">
              <a:buNone/>
              <a:defRPr sz="1200">
                <a:solidFill>
                  <a:schemeClr val="dk1"/>
                </a:solidFill>
                <a:latin typeface="Roboto"/>
                <a:ea typeface="Roboto"/>
                <a:cs typeface="Roboto"/>
                <a:sym typeface="Roboto"/>
              </a:defRPr>
            </a:lvl3pPr>
            <a:lvl4pPr lvl="3" algn="r">
              <a:buNone/>
              <a:defRPr sz="1200">
                <a:solidFill>
                  <a:schemeClr val="dk1"/>
                </a:solidFill>
                <a:latin typeface="Roboto"/>
                <a:ea typeface="Roboto"/>
                <a:cs typeface="Roboto"/>
                <a:sym typeface="Roboto"/>
              </a:defRPr>
            </a:lvl4pPr>
            <a:lvl5pPr lvl="4" algn="r">
              <a:buNone/>
              <a:defRPr sz="1200">
                <a:solidFill>
                  <a:schemeClr val="dk1"/>
                </a:solidFill>
                <a:latin typeface="Roboto"/>
                <a:ea typeface="Roboto"/>
                <a:cs typeface="Roboto"/>
                <a:sym typeface="Roboto"/>
              </a:defRPr>
            </a:lvl5pPr>
            <a:lvl6pPr lvl="5" algn="r">
              <a:buNone/>
              <a:defRPr sz="1200">
                <a:solidFill>
                  <a:schemeClr val="dk1"/>
                </a:solidFill>
                <a:latin typeface="Roboto"/>
                <a:ea typeface="Roboto"/>
                <a:cs typeface="Roboto"/>
                <a:sym typeface="Roboto"/>
              </a:defRPr>
            </a:lvl6pPr>
            <a:lvl7pPr lvl="6" algn="r">
              <a:buNone/>
              <a:defRPr sz="1200">
                <a:solidFill>
                  <a:schemeClr val="dk1"/>
                </a:solidFill>
                <a:latin typeface="Roboto"/>
                <a:ea typeface="Roboto"/>
                <a:cs typeface="Roboto"/>
                <a:sym typeface="Roboto"/>
              </a:defRPr>
            </a:lvl7pPr>
            <a:lvl8pPr lvl="7" algn="r">
              <a:buNone/>
              <a:defRPr sz="1200">
                <a:solidFill>
                  <a:schemeClr val="dk1"/>
                </a:solidFill>
                <a:latin typeface="Roboto"/>
                <a:ea typeface="Roboto"/>
                <a:cs typeface="Roboto"/>
                <a:sym typeface="Roboto"/>
              </a:defRPr>
            </a:lvl8pPr>
            <a:lvl9pPr lvl="8" algn="r">
              <a:buNone/>
              <a:defRPr sz="12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2"/>
        <p:cNvGrpSpPr/>
        <p:nvPr/>
      </p:nvGrpSpPr>
      <p:grpSpPr>
        <a:xfrm>
          <a:off x="0" y="0"/>
          <a:ext cx="0" cy="0"/>
          <a:chOff x="0" y="0"/>
          <a:chExt cx="0" cy="0"/>
        </a:xfrm>
      </p:grpSpPr>
      <p:grpSp>
        <p:nvGrpSpPr>
          <p:cNvPr id="63" name="Google Shape;63;p13"/>
          <p:cNvGrpSpPr/>
          <p:nvPr/>
        </p:nvGrpSpPr>
        <p:grpSpPr>
          <a:xfrm>
            <a:off x="675000" y="691875"/>
            <a:ext cx="8708400" cy="6414000"/>
            <a:chOff x="675000" y="691875"/>
            <a:chExt cx="8708400" cy="6414000"/>
          </a:xfrm>
        </p:grpSpPr>
        <p:grpSp>
          <p:nvGrpSpPr>
            <p:cNvPr id="64" name="Google Shape;64;p13"/>
            <p:cNvGrpSpPr/>
            <p:nvPr/>
          </p:nvGrpSpPr>
          <p:grpSpPr>
            <a:xfrm>
              <a:off x="675000" y="691875"/>
              <a:ext cx="8708400" cy="6414000"/>
              <a:chOff x="675000" y="691875"/>
              <a:chExt cx="8708400" cy="6414000"/>
            </a:xfrm>
          </p:grpSpPr>
          <p:sp>
            <p:nvSpPr>
              <p:cNvPr id="65" name="Google Shape;65;p13"/>
              <p:cNvSpPr/>
              <p:nvPr/>
            </p:nvSpPr>
            <p:spPr>
              <a:xfrm>
                <a:off x="675000" y="691875"/>
                <a:ext cx="8708400" cy="3584700"/>
              </a:xfrm>
              <a:prstGeom prst="rect">
                <a:avLst/>
              </a:prstGeom>
              <a:solidFill>
                <a:schemeClr val="dk1"/>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3"/>
              <p:cNvSpPr/>
              <p:nvPr/>
            </p:nvSpPr>
            <p:spPr>
              <a:xfrm>
                <a:off x="675000" y="4035075"/>
                <a:ext cx="8708400" cy="3070800"/>
              </a:xfrm>
              <a:prstGeom prst="rect">
                <a:avLst/>
              </a:prstGeom>
              <a:solidFill>
                <a:srgbClr val="691111"/>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7" name="Google Shape;67;p13"/>
              <p:cNvCxnSpPr/>
              <p:nvPr/>
            </p:nvCxnSpPr>
            <p:spPr>
              <a:xfrm>
                <a:off x="684525" y="4035066"/>
                <a:ext cx="8689200" cy="0"/>
              </a:xfrm>
              <a:prstGeom prst="straightConnector1">
                <a:avLst/>
              </a:prstGeom>
              <a:noFill/>
              <a:ln w="76200" cap="flat" cmpd="sng">
                <a:solidFill>
                  <a:srgbClr val="000000"/>
                </a:solidFill>
                <a:prstDash val="solid"/>
                <a:round/>
                <a:headEnd type="none" w="sm" len="sm"/>
                <a:tailEnd type="none" w="sm" len="sm"/>
              </a:ln>
            </p:spPr>
          </p:cxnSp>
        </p:grpSp>
        <p:cxnSp>
          <p:nvCxnSpPr>
            <p:cNvPr id="68" name="Google Shape;68;p13"/>
            <p:cNvCxnSpPr/>
            <p:nvPr/>
          </p:nvCxnSpPr>
          <p:spPr>
            <a:xfrm>
              <a:off x="4786350" y="6159150"/>
              <a:ext cx="485700" cy="0"/>
            </a:xfrm>
            <a:prstGeom prst="straightConnector1">
              <a:avLst/>
            </a:prstGeom>
            <a:noFill/>
            <a:ln w="19050" cap="flat" cmpd="sng">
              <a:solidFill>
                <a:schemeClr val="lt2"/>
              </a:solidFill>
              <a:prstDash val="solid"/>
              <a:round/>
              <a:headEnd type="none" w="sm" len="sm"/>
              <a:tailEnd type="none" w="sm" len="sm"/>
            </a:ln>
          </p:spPr>
        </p:cxnSp>
      </p:grpSp>
      <p:sp>
        <p:nvSpPr>
          <p:cNvPr id="69" name="Google Shape;69;p13"/>
          <p:cNvSpPr txBox="1">
            <a:spLocks noGrp="1"/>
          </p:cNvSpPr>
          <p:nvPr>
            <p:ph type="title" idx="4294967295"/>
          </p:nvPr>
        </p:nvSpPr>
        <p:spPr>
          <a:xfrm>
            <a:off x="1011450" y="974650"/>
            <a:ext cx="8035500" cy="1133400"/>
          </a:xfrm>
          <a:prstGeom prst="rect">
            <a:avLst/>
          </a:prstGeom>
        </p:spPr>
        <p:txBody>
          <a:bodyPr spcFirstLastPara="1" wrap="square" lIns="113100" tIns="113100" rIns="113100" bIns="113100" anchor="b" anchorCtr="0">
            <a:noAutofit/>
          </a:bodyPr>
          <a:lstStyle/>
          <a:p>
            <a:pPr marL="0" lvl="0" indent="0" algn="ctr" rtl="0">
              <a:spcBef>
                <a:spcPts val="0"/>
              </a:spcBef>
              <a:spcAft>
                <a:spcPts val="0"/>
              </a:spcAft>
              <a:buNone/>
            </a:pPr>
            <a:r>
              <a:rPr lang="en" sz="7200" dirty="0">
                <a:solidFill>
                  <a:srgbClr val="691111"/>
                </a:solidFill>
              </a:rPr>
              <a:t>Annexations</a:t>
            </a:r>
            <a:endParaRPr sz="7200" dirty="0">
              <a:solidFill>
                <a:srgbClr val="691111"/>
              </a:solidFill>
            </a:endParaRPr>
          </a:p>
        </p:txBody>
      </p:sp>
      <p:sp>
        <p:nvSpPr>
          <p:cNvPr id="70" name="Google Shape;70;p13"/>
          <p:cNvSpPr txBox="1">
            <a:spLocks noGrp="1"/>
          </p:cNvSpPr>
          <p:nvPr>
            <p:ph type="body" idx="4294967295"/>
          </p:nvPr>
        </p:nvSpPr>
        <p:spPr>
          <a:xfrm>
            <a:off x="1011450" y="4495688"/>
            <a:ext cx="8035500" cy="981300"/>
          </a:xfrm>
          <a:prstGeom prst="rect">
            <a:avLst/>
          </a:prstGeom>
        </p:spPr>
        <p:txBody>
          <a:bodyPr spcFirstLastPara="1" wrap="square" lIns="113100" tIns="113100" rIns="113100" bIns="113100" anchor="t" anchorCtr="0">
            <a:noAutofit/>
          </a:bodyPr>
          <a:lstStyle/>
          <a:p>
            <a:pPr marL="0" lvl="0" indent="0" algn="ctr" rtl="0">
              <a:spcBef>
                <a:spcPts val="0"/>
              </a:spcBef>
              <a:spcAft>
                <a:spcPts val="0"/>
              </a:spcAft>
              <a:buNone/>
            </a:pPr>
            <a:r>
              <a:rPr lang="en" sz="2400"/>
              <a:t>Town &amp; Village of Orchard Park</a:t>
            </a:r>
            <a:endParaRPr sz="2400"/>
          </a:p>
          <a:p>
            <a:pPr marL="0" lvl="0" indent="0" algn="ctr" rtl="0">
              <a:spcBef>
                <a:spcPts val="0"/>
              </a:spcBef>
              <a:spcAft>
                <a:spcPts val="0"/>
              </a:spcAft>
              <a:buNone/>
            </a:pPr>
            <a:r>
              <a:rPr lang="en" sz="2400"/>
              <a:t>Joint Meeting</a:t>
            </a:r>
            <a:endParaRPr sz="2400"/>
          </a:p>
          <a:p>
            <a:pPr marL="0" lvl="0" indent="0" algn="ctr" rtl="0">
              <a:spcBef>
                <a:spcPts val="0"/>
              </a:spcBef>
              <a:spcAft>
                <a:spcPts val="0"/>
              </a:spcAft>
              <a:buNone/>
            </a:pPr>
            <a:r>
              <a:rPr lang="en" sz="2400"/>
              <a:t>Public Hearing</a:t>
            </a:r>
            <a:endParaRPr sz="2400"/>
          </a:p>
        </p:txBody>
      </p:sp>
      <p:sp>
        <p:nvSpPr>
          <p:cNvPr id="71" name="Google Shape;71;p13"/>
          <p:cNvSpPr txBox="1">
            <a:spLocks noGrp="1"/>
          </p:cNvSpPr>
          <p:nvPr>
            <p:ph type="body" idx="4294967295"/>
          </p:nvPr>
        </p:nvSpPr>
        <p:spPr>
          <a:xfrm>
            <a:off x="1011450" y="6338445"/>
            <a:ext cx="8035500" cy="605400"/>
          </a:xfrm>
          <a:prstGeom prst="rect">
            <a:avLst/>
          </a:prstGeom>
        </p:spPr>
        <p:txBody>
          <a:bodyPr spcFirstLastPara="1" wrap="square" lIns="113100" tIns="113100" rIns="113100" bIns="113100" anchor="t" anchorCtr="0">
            <a:noAutofit/>
          </a:bodyPr>
          <a:lstStyle/>
          <a:p>
            <a:pPr marL="0" lvl="0" indent="0" algn="ctr" rtl="0">
              <a:spcBef>
                <a:spcPts val="0"/>
              </a:spcBef>
              <a:spcAft>
                <a:spcPts val="0"/>
              </a:spcAft>
              <a:buNone/>
            </a:pPr>
            <a:r>
              <a:rPr lang="en" sz="1800"/>
              <a:t>November 13, 2023</a:t>
            </a:r>
            <a:endParaRPr sz="1800"/>
          </a:p>
        </p:txBody>
      </p:sp>
      <p:pic>
        <p:nvPicPr>
          <p:cNvPr id="72" name="Google Shape;72;p13"/>
          <p:cNvPicPr preferRelativeResize="0"/>
          <p:nvPr/>
        </p:nvPicPr>
        <p:blipFill>
          <a:blip r:embed="rId3">
            <a:alphaModFix/>
          </a:blip>
          <a:stretch>
            <a:fillRect/>
          </a:stretch>
        </p:blipFill>
        <p:spPr>
          <a:xfrm>
            <a:off x="3067675" y="2108051"/>
            <a:ext cx="1616150" cy="1616150"/>
          </a:xfrm>
          <a:prstGeom prst="rect">
            <a:avLst/>
          </a:prstGeom>
          <a:noFill/>
          <a:ln>
            <a:noFill/>
          </a:ln>
        </p:spPr>
      </p:pic>
      <p:pic>
        <p:nvPicPr>
          <p:cNvPr id="73" name="Google Shape;73;p13"/>
          <p:cNvPicPr preferRelativeResize="0"/>
          <p:nvPr/>
        </p:nvPicPr>
        <p:blipFill>
          <a:blip r:embed="rId4">
            <a:alphaModFix/>
          </a:blip>
          <a:stretch>
            <a:fillRect/>
          </a:stretch>
        </p:blipFill>
        <p:spPr>
          <a:xfrm>
            <a:off x="4909775" y="2108050"/>
            <a:ext cx="1693083" cy="16161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77"/>
        <p:cNvGrpSpPr/>
        <p:nvPr/>
      </p:nvGrpSpPr>
      <p:grpSpPr>
        <a:xfrm>
          <a:off x="0" y="0"/>
          <a:ext cx="0" cy="0"/>
          <a:chOff x="0" y="0"/>
          <a:chExt cx="0" cy="0"/>
        </a:xfrm>
      </p:grpSpPr>
      <p:sp>
        <p:nvSpPr>
          <p:cNvPr id="78" name="Google Shape;78;p14"/>
          <p:cNvSpPr/>
          <p:nvPr/>
        </p:nvSpPr>
        <p:spPr>
          <a:xfrm>
            <a:off x="20625" y="474475"/>
            <a:ext cx="10047000" cy="948900"/>
          </a:xfrm>
          <a:prstGeom prst="rect">
            <a:avLst/>
          </a:prstGeom>
          <a:solidFill>
            <a:srgbClr val="69111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691111"/>
              </a:solidFill>
              <a:highlight>
                <a:srgbClr val="691111"/>
              </a:highlight>
              <a:latin typeface="Roboto"/>
              <a:ea typeface="Roboto"/>
              <a:cs typeface="Roboto"/>
              <a:sym typeface="Roboto"/>
            </a:endParaRPr>
          </a:p>
        </p:txBody>
      </p:sp>
      <p:sp>
        <p:nvSpPr>
          <p:cNvPr id="79" name="Google Shape;79;p14"/>
          <p:cNvSpPr txBox="1">
            <a:spLocks noGrp="1"/>
          </p:cNvSpPr>
          <p:nvPr>
            <p:ph type="title"/>
          </p:nvPr>
        </p:nvSpPr>
        <p:spPr>
          <a:xfrm>
            <a:off x="426750" y="531625"/>
            <a:ext cx="9204900" cy="834600"/>
          </a:xfrm>
          <a:prstGeom prst="rect">
            <a:avLst/>
          </a:prstGeom>
        </p:spPr>
        <p:txBody>
          <a:bodyPr spcFirstLastPara="1" wrap="square" lIns="113100" tIns="113100" rIns="113100" bIns="113100" anchor="b" anchorCtr="0">
            <a:noAutofit/>
          </a:bodyPr>
          <a:lstStyle/>
          <a:p>
            <a:pPr marL="0" lvl="0" indent="0" algn="ctr" rtl="0">
              <a:spcBef>
                <a:spcPts val="0"/>
              </a:spcBef>
              <a:spcAft>
                <a:spcPts val="0"/>
              </a:spcAft>
              <a:buNone/>
            </a:pPr>
            <a:r>
              <a:rPr lang="en" sz="4000">
                <a:highlight>
                  <a:srgbClr val="691111"/>
                </a:highlight>
              </a:rPr>
              <a:t>Why are we doing this?</a:t>
            </a:r>
            <a:endParaRPr sz="4000">
              <a:highlight>
                <a:srgbClr val="691111"/>
              </a:highlight>
            </a:endParaRPr>
          </a:p>
        </p:txBody>
      </p:sp>
      <p:sp>
        <p:nvSpPr>
          <p:cNvPr id="80" name="Google Shape;80;p14"/>
          <p:cNvSpPr txBox="1"/>
          <p:nvPr/>
        </p:nvSpPr>
        <p:spPr>
          <a:xfrm>
            <a:off x="451875" y="1671950"/>
            <a:ext cx="9184500" cy="5624400"/>
          </a:xfrm>
          <a:prstGeom prst="rect">
            <a:avLst/>
          </a:prstGeom>
          <a:noFill/>
          <a:ln>
            <a:noFill/>
          </a:ln>
        </p:spPr>
        <p:txBody>
          <a:bodyPr spcFirstLastPara="1" wrap="square" lIns="91425" tIns="91425" rIns="91425" bIns="91425" anchor="t" anchorCtr="0">
            <a:noAutofit/>
          </a:bodyPr>
          <a:lstStyle/>
          <a:p>
            <a:pPr marL="457200" lvl="0" indent="-361950" algn="l" rtl="0">
              <a:spcBef>
                <a:spcPts val="0"/>
              </a:spcBef>
              <a:spcAft>
                <a:spcPts val="0"/>
              </a:spcAft>
              <a:buSzPts val="2100"/>
              <a:buFont typeface="Roboto"/>
              <a:buChar char="●"/>
            </a:pPr>
            <a:r>
              <a:rPr lang="en" sz="2100">
                <a:latin typeface="Roboto"/>
                <a:ea typeface="Roboto"/>
                <a:cs typeface="Roboto"/>
                <a:sym typeface="Roboto"/>
              </a:rPr>
              <a:t>To charge all residents for services in the same manner</a:t>
            </a:r>
            <a:endParaRPr sz="2100">
              <a:latin typeface="Roboto"/>
              <a:ea typeface="Roboto"/>
              <a:cs typeface="Roboto"/>
              <a:sym typeface="Roboto"/>
            </a:endParaRPr>
          </a:p>
          <a:p>
            <a:pPr marL="0" lvl="0" indent="0" algn="l" rtl="0">
              <a:spcBef>
                <a:spcPts val="0"/>
              </a:spcBef>
              <a:spcAft>
                <a:spcPts val="0"/>
              </a:spcAft>
              <a:buNone/>
            </a:pPr>
            <a:endParaRPr sz="2100">
              <a:latin typeface="Roboto"/>
              <a:ea typeface="Roboto"/>
              <a:cs typeface="Roboto"/>
              <a:sym typeface="Roboto"/>
            </a:endParaRPr>
          </a:p>
          <a:p>
            <a:pPr marL="457200" lvl="0" indent="-361950" algn="l" rtl="0">
              <a:spcBef>
                <a:spcPts val="0"/>
              </a:spcBef>
              <a:spcAft>
                <a:spcPts val="0"/>
              </a:spcAft>
              <a:buSzPts val="2100"/>
              <a:buFont typeface="Roboto"/>
              <a:buChar char="●"/>
            </a:pPr>
            <a:r>
              <a:rPr lang="en" sz="2100">
                <a:latin typeface="Roboto"/>
                <a:ea typeface="Roboto"/>
                <a:cs typeface="Roboto"/>
                <a:sym typeface="Roboto"/>
              </a:rPr>
              <a:t>There are 130 parcels currently proposed for annexation</a:t>
            </a:r>
            <a:endParaRPr sz="2100">
              <a:latin typeface="Roboto"/>
              <a:ea typeface="Roboto"/>
              <a:cs typeface="Roboto"/>
              <a:sym typeface="Roboto"/>
            </a:endParaRPr>
          </a:p>
          <a:p>
            <a:pPr marL="914400" lvl="1" indent="-361950" algn="l" rtl="0">
              <a:spcBef>
                <a:spcPts val="0"/>
              </a:spcBef>
              <a:spcAft>
                <a:spcPts val="0"/>
              </a:spcAft>
              <a:buClr>
                <a:srgbClr val="691111"/>
              </a:buClr>
              <a:buSzPts val="2100"/>
              <a:buFont typeface="Roboto"/>
              <a:buChar char="○"/>
            </a:pPr>
            <a:r>
              <a:rPr lang="en" sz="2100" i="1">
                <a:solidFill>
                  <a:srgbClr val="691111"/>
                </a:solidFill>
                <a:latin typeface="Roboto"/>
                <a:ea typeface="Roboto"/>
                <a:cs typeface="Roboto"/>
                <a:sym typeface="Roboto"/>
              </a:rPr>
              <a:t>25 from the Village into the Town</a:t>
            </a:r>
            <a:endParaRPr sz="2100" i="1">
              <a:solidFill>
                <a:srgbClr val="691111"/>
              </a:solidFill>
              <a:latin typeface="Roboto"/>
              <a:ea typeface="Roboto"/>
              <a:cs typeface="Roboto"/>
              <a:sym typeface="Roboto"/>
            </a:endParaRPr>
          </a:p>
          <a:p>
            <a:pPr marL="914400" lvl="1" indent="-361950" algn="l" rtl="0">
              <a:spcBef>
                <a:spcPts val="0"/>
              </a:spcBef>
              <a:spcAft>
                <a:spcPts val="0"/>
              </a:spcAft>
              <a:buClr>
                <a:srgbClr val="691111"/>
              </a:buClr>
              <a:buSzPts val="2100"/>
              <a:buFont typeface="Roboto"/>
              <a:buChar char="○"/>
            </a:pPr>
            <a:r>
              <a:rPr lang="en" sz="2100" i="1">
                <a:solidFill>
                  <a:srgbClr val="691111"/>
                </a:solidFill>
                <a:latin typeface="Roboto"/>
                <a:ea typeface="Roboto"/>
                <a:cs typeface="Roboto"/>
                <a:sym typeface="Roboto"/>
              </a:rPr>
              <a:t>105 from the Town into the Village</a:t>
            </a:r>
            <a:endParaRPr sz="2100" i="1">
              <a:solidFill>
                <a:srgbClr val="691111"/>
              </a:solidFill>
              <a:latin typeface="Roboto"/>
              <a:ea typeface="Roboto"/>
              <a:cs typeface="Roboto"/>
              <a:sym typeface="Roboto"/>
            </a:endParaRPr>
          </a:p>
          <a:p>
            <a:pPr marL="0" lvl="0" indent="0" algn="l" rtl="0">
              <a:spcBef>
                <a:spcPts val="0"/>
              </a:spcBef>
              <a:spcAft>
                <a:spcPts val="0"/>
              </a:spcAft>
              <a:buNone/>
            </a:pPr>
            <a:endParaRPr sz="2100">
              <a:latin typeface="Roboto"/>
              <a:ea typeface="Roboto"/>
              <a:cs typeface="Roboto"/>
              <a:sym typeface="Roboto"/>
            </a:endParaRPr>
          </a:p>
          <a:p>
            <a:pPr marL="457200" lvl="0" indent="-361950" algn="l" rtl="0">
              <a:spcBef>
                <a:spcPts val="0"/>
              </a:spcBef>
              <a:spcAft>
                <a:spcPts val="0"/>
              </a:spcAft>
              <a:buSzPts val="2100"/>
              <a:buFont typeface="Roboto"/>
              <a:buChar char="●"/>
            </a:pPr>
            <a:r>
              <a:rPr lang="en" sz="2100">
                <a:latin typeface="Roboto"/>
                <a:ea typeface="Roboto"/>
                <a:cs typeface="Roboto"/>
                <a:sym typeface="Roboto"/>
              </a:rPr>
              <a:t>Why are we annexing these parcels?:</a:t>
            </a:r>
            <a:endParaRPr sz="2100">
              <a:latin typeface="Roboto"/>
              <a:ea typeface="Roboto"/>
              <a:cs typeface="Roboto"/>
              <a:sym typeface="Roboto"/>
            </a:endParaRPr>
          </a:p>
          <a:p>
            <a:pPr marL="914400" lvl="1" indent="-361950" algn="l" rtl="0">
              <a:spcBef>
                <a:spcPts val="0"/>
              </a:spcBef>
              <a:spcAft>
                <a:spcPts val="0"/>
              </a:spcAft>
              <a:buSzPts val="2100"/>
              <a:buFont typeface="Roboto"/>
              <a:buChar char="○"/>
            </a:pPr>
            <a:r>
              <a:rPr lang="en" sz="2100">
                <a:latin typeface="Roboto"/>
                <a:ea typeface="Roboto"/>
                <a:cs typeface="Roboto"/>
                <a:sym typeface="Roboto"/>
              </a:rPr>
              <a:t>Many are split parcels</a:t>
            </a:r>
            <a:endParaRPr sz="2100">
              <a:latin typeface="Roboto"/>
              <a:ea typeface="Roboto"/>
              <a:cs typeface="Roboto"/>
              <a:sym typeface="Roboto"/>
            </a:endParaRPr>
          </a:p>
          <a:p>
            <a:pPr marL="914400" lvl="1" indent="-361950" algn="l" rtl="0">
              <a:spcBef>
                <a:spcPts val="0"/>
              </a:spcBef>
              <a:spcAft>
                <a:spcPts val="0"/>
              </a:spcAft>
              <a:buSzPts val="2100"/>
              <a:buFont typeface="Roboto"/>
              <a:buChar char="○"/>
            </a:pPr>
            <a:r>
              <a:rPr lang="en" sz="2100">
                <a:latin typeface="Roboto"/>
                <a:ea typeface="Roboto"/>
                <a:cs typeface="Roboto"/>
                <a:sym typeface="Roboto"/>
              </a:rPr>
              <a:t>Some are parcels whose driveways enter another municipality.</a:t>
            </a:r>
            <a:endParaRPr sz="2100">
              <a:latin typeface="Roboto"/>
              <a:ea typeface="Roboto"/>
              <a:cs typeface="Roboto"/>
              <a:sym typeface="Roboto"/>
            </a:endParaRPr>
          </a:p>
          <a:p>
            <a:pPr marL="914400" lvl="1" indent="-361950" algn="l" rtl="0">
              <a:spcBef>
                <a:spcPts val="0"/>
              </a:spcBef>
              <a:spcAft>
                <a:spcPts val="0"/>
              </a:spcAft>
              <a:buSzPts val="2100"/>
              <a:buFont typeface="Roboto"/>
              <a:buChar char="○"/>
            </a:pPr>
            <a:r>
              <a:rPr lang="en" sz="2100">
                <a:latin typeface="Roboto"/>
                <a:ea typeface="Roboto"/>
                <a:cs typeface="Roboto"/>
                <a:sym typeface="Roboto"/>
              </a:rPr>
              <a:t>Some are parcels receiving out of district services. </a:t>
            </a:r>
            <a:endParaRPr sz="2100">
              <a:latin typeface="Roboto"/>
              <a:ea typeface="Roboto"/>
              <a:cs typeface="Roboto"/>
              <a:sym typeface="Roboto"/>
            </a:endParaRPr>
          </a:p>
          <a:p>
            <a:pPr marL="914400" lvl="1" indent="-361950" algn="l" rtl="0">
              <a:spcBef>
                <a:spcPts val="0"/>
              </a:spcBef>
              <a:spcAft>
                <a:spcPts val="0"/>
              </a:spcAft>
              <a:buSzPts val="2100"/>
              <a:buFont typeface="Roboto"/>
              <a:buChar char="○"/>
            </a:pPr>
            <a:r>
              <a:rPr lang="en" sz="2100">
                <a:latin typeface="Roboto"/>
                <a:ea typeface="Roboto"/>
                <a:cs typeface="Roboto"/>
                <a:sym typeface="Roboto"/>
              </a:rPr>
              <a:t>There are some where parcels are proposed to be annexed to complete a service area.</a:t>
            </a:r>
            <a:endParaRPr sz="2100">
              <a:latin typeface="Roboto"/>
              <a:ea typeface="Roboto"/>
              <a:cs typeface="Roboto"/>
              <a:sym typeface="Roboto"/>
            </a:endParaRPr>
          </a:p>
          <a:p>
            <a:pPr marL="0" lvl="0" indent="0" algn="l" rtl="0">
              <a:spcBef>
                <a:spcPts val="0"/>
              </a:spcBef>
              <a:spcAft>
                <a:spcPts val="0"/>
              </a:spcAft>
              <a:buNone/>
            </a:pPr>
            <a:endParaRPr sz="2100">
              <a:latin typeface="Roboto"/>
              <a:ea typeface="Roboto"/>
              <a:cs typeface="Roboto"/>
              <a:sym typeface="Roboto"/>
            </a:endParaRPr>
          </a:p>
          <a:p>
            <a:pPr marL="457200" lvl="0" indent="-361950" algn="l" rtl="0">
              <a:spcBef>
                <a:spcPts val="0"/>
              </a:spcBef>
              <a:spcAft>
                <a:spcPts val="0"/>
              </a:spcAft>
              <a:buSzPts val="2100"/>
              <a:buFont typeface="Roboto"/>
              <a:buChar char="●"/>
            </a:pPr>
            <a:r>
              <a:rPr lang="en" sz="2100">
                <a:latin typeface="Roboto"/>
                <a:ea typeface="Roboto"/>
                <a:cs typeface="Roboto"/>
                <a:sym typeface="Roboto"/>
              </a:rPr>
              <a:t>These annexations have been given a great amount of scrutiny to create municipal boundaries that service its residents and property owners in the most efficient and fiscally responsible manner.</a:t>
            </a:r>
            <a:endParaRPr sz="2100">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4"/>
        <p:cNvGrpSpPr/>
        <p:nvPr/>
      </p:nvGrpSpPr>
      <p:grpSpPr>
        <a:xfrm>
          <a:off x="0" y="0"/>
          <a:ext cx="0" cy="0"/>
          <a:chOff x="0" y="0"/>
          <a:chExt cx="0" cy="0"/>
        </a:xfrm>
      </p:grpSpPr>
      <p:sp>
        <p:nvSpPr>
          <p:cNvPr id="85" name="Google Shape;85;p15"/>
          <p:cNvSpPr/>
          <p:nvPr/>
        </p:nvSpPr>
        <p:spPr>
          <a:xfrm>
            <a:off x="20625" y="474475"/>
            <a:ext cx="10047000" cy="948900"/>
          </a:xfrm>
          <a:prstGeom prst="rect">
            <a:avLst/>
          </a:prstGeom>
          <a:solidFill>
            <a:srgbClr val="69111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691111"/>
              </a:solidFill>
              <a:highlight>
                <a:srgbClr val="691111"/>
              </a:highlight>
              <a:latin typeface="Roboto"/>
              <a:ea typeface="Roboto"/>
              <a:cs typeface="Roboto"/>
              <a:sym typeface="Roboto"/>
            </a:endParaRPr>
          </a:p>
        </p:txBody>
      </p:sp>
      <p:sp>
        <p:nvSpPr>
          <p:cNvPr id="86" name="Google Shape;86;p15"/>
          <p:cNvSpPr txBox="1">
            <a:spLocks noGrp="1"/>
          </p:cNvSpPr>
          <p:nvPr>
            <p:ph type="title"/>
          </p:nvPr>
        </p:nvSpPr>
        <p:spPr>
          <a:xfrm>
            <a:off x="426750" y="531625"/>
            <a:ext cx="9204900" cy="834600"/>
          </a:xfrm>
          <a:prstGeom prst="rect">
            <a:avLst/>
          </a:prstGeom>
        </p:spPr>
        <p:txBody>
          <a:bodyPr spcFirstLastPara="1" wrap="square" lIns="113100" tIns="113100" rIns="113100" bIns="113100" anchor="b" anchorCtr="0">
            <a:noAutofit/>
          </a:bodyPr>
          <a:lstStyle/>
          <a:p>
            <a:pPr marL="0" lvl="0" indent="0" algn="ctr" rtl="0">
              <a:spcBef>
                <a:spcPts val="0"/>
              </a:spcBef>
              <a:spcAft>
                <a:spcPts val="0"/>
              </a:spcAft>
              <a:buNone/>
            </a:pPr>
            <a:r>
              <a:rPr lang="en" sz="3600">
                <a:highlight>
                  <a:srgbClr val="691111"/>
                </a:highlight>
              </a:rPr>
              <a:t>How did the Boundary Problem Develop?</a:t>
            </a:r>
            <a:endParaRPr sz="3600">
              <a:highlight>
                <a:srgbClr val="691111"/>
              </a:highlight>
            </a:endParaRPr>
          </a:p>
        </p:txBody>
      </p:sp>
      <p:sp>
        <p:nvSpPr>
          <p:cNvPr id="87" name="Google Shape;87;p15"/>
          <p:cNvSpPr txBox="1"/>
          <p:nvPr/>
        </p:nvSpPr>
        <p:spPr>
          <a:xfrm>
            <a:off x="451875" y="1686800"/>
            <a:ext cx="9184500" cy="4713900"/>
          </a:xfrm>
          <a:prstGeom prst="rect">
            <a:avLst/>
          </a:prstGeom>
          <a:noFill/>
          <a:ln>
            <a:noFill/>
          </a:ln>
        </p:spPr>
        <p:txBody>
          <a:bodyPr spcFirstLastPara="1" wrap="square" lIns="91425" tIns="91425" rIns="91425" bIns="91425" anchor="t" anchorCtr="0">
            <a:noAutofit/>
          </a:bodyPr>
          <a:lstStyle/>
          <a:p>
            <a:pPr marL="457200" lvl="0" indent="-361950" algn="l" rtl="0">
              <a:spcBef>
                <a:spcPts val="0"/>
              </a:spcBef>
              <a:spcAft>
                <a:spcPts val="0"/>
              </a:spcAft>
              <a:buSzPts val="2100"/>
              <a:buFont typeface="Roboto"/>
              <a:buChar char="●"/>
            </a:pPr>
            <a:r>
              <a:rPr lang="en" sz="2100" dirty="0">
                <a:latin typeface="Roboto"/>
                <a:ea typeface="Roboto"/>
                <a:cs typeface="Roboto"/>
                <a:sym typeface="Roboto"/>
              </a:rPr>
              <a:t>The Village was established over 100 years ago. At that time, there were larger plots of land and as they were sold off and developed, some were divided by municipal borders.</a:t>
            </a:r>
            <a:endParaRPr sz="2100" dirty="0">
              <a:latin typeface="Roboto"/>
              <a:ea typeface="Roboto"/>
              <a:cs typeface="Roboto"/>
              <a:sym typeface="Roboto"/>
            </a:endParaRPr>
          </a:p>
          <a:p>
            <a:pPr marL="0" lvl="0" indent="0" algn="l" rtl="0">
              <a:spcBef>
                <a:spcPts val="0"/>
              </a:spcBef>
              <a:spcAft>
                <a:spcPts val="0"/>
              </a:spcAft>
              <a:buNone/>
            </a:pPr>
            <a:endParaRPr sz="2100" dirty="0">
              <a:latin typeface="Roboto"/>
              <a:ea typeface="Roboto"/>
              <a:cs typeface="Roboto"/>
              <a:sym typeface="Roboto"/>
            </a:endParaRPr>
          </a:p>
          <a:p>
            <a:pPr marL="457200" lvl="0" indent="-361950" algn="l" rtl="0">
              <a:spcBef>
                <a:spcPts val="0"/>
              </a:spcBef>
              <a:spcAft>
                <a:spcPts val="0"/>
              </a:spcAft>
              <a:buSzPts val="2100"/>
              <a:buFont typeface="Roboto"/>
              <a:buChar char="●"/>
            </a:pPr>
            <a:r>
              <a:rPr lang="en" sz="2100" dirty="0">
                <a:latin typeface="Roboto"/>
                <a:ea typeface="Roboto"/>
                <a:cs typeface="Roboto"/>
                <a:sym typeface="Roboto"/>
              </a:rPr>
              <a:t>Some parcels have been developed at the end of a road that is serviced by another municipality, parcels were split and merged, roads were established and some extended.</a:t>
            </a:r>
            <a:endParaRPr sz="2100" dirty="0">
              <a:latin typeface="Roboto"/>
              <a:ea typeface="Roboto"/>
              <a:cs typeface="Roboto"/>
              <a:sym typeface="Roboto"/>
            </a:endParaRPr>
          </a:p>
          <a:p>
            <a:pPr marL="0" lvl="0" indent="0" algn="l" rtl="0">
              <a:spcBef>
                <a:spcPts val="0"/>
              </a:spcBef>
              <a:spcAft>
                <a:spcPts val="0"/>
              </a:spcAft>
              <a:buNone/>
            </a:pPr>
            <a:endParaRPr sz="2100" dirty="0">
              <a:latin typeface="Roboto"/>
              <a:ea typeface="Roboto"/>
              <a:cs typeface="Roboto"/>
              <a:sym typeface="Roboto"/>
            </a:endParaRPr>
          </a:p>
          <a:p>
            <a:pPr marL="457200" lvl="0" indent="-361950" algn="l" rtl="0">
              <a:spcBef>
                <a:spcPts val="0"/>
              </a:spcBef>
              <a:spcAft>
                <a:spcPts val="0"/>
              </a:spcAft>
              <a:buSzPts val="2100"/>
              <a:buFont typeface="Roboto"/>
              <a:buChar char="●"/>
            </a:pPr>
            <a:r>
              <a:rPr lang="en" sz="2100" dirty="0">
                <a:latin typeface="Roboto"/>
                <a:ea typeface="Roboto"/>
                <a:cs typeface="Roboto"/>
                <a:sym typeface="Roboto"/>
              </a:rPr>
              <a:t>Other parcels have been connected to another municipality’s water system.</a:t>
            </a:r>
            <a:endParaRPr sz="2100" dirty="0">
              <a:latin typeface="Roboto"/>
              <a:ea typeface="Roboto"/>
              <a:cs typeface="Roboto"/>
              <a:sym typeface="Roboto"/>
            </a:endParaRPr>
          </a:p>
          <a:p>
            <a:pPr marL="0" lvl="0" indent="0" algn="l" rtl="0">
              <a:spcBef>
                <a:spcPts val="0"/>
              </a:spcBef>
              <a:spcAft>
                <a:spcPts val="0"/>
              </a:spcAft>
              <a:buNone/>
            </a:pPr>
            <a:endParaRPr sz="2100" dirty="0">
              <a:latin typeface="Roboto"/>
              <a:ea typeface="Roboto"/>
              <a:cs typeface="Roboto"/>
              <a:sym typeface="Roboto"/>
            </a:endParaRPr>
          </a:p>
          <a:p>
            <a:pPr marL="457200" lvl="0" indent="-361950" algn="l" rtl="0">
              <a:spcBef>
                <a:spcPts val="0"/>
              </a:spcBef>
              <a:spcAft>
                <a:spcPts val="0"/>
              </a:spcAft>
              <a:buSzPts val="2100"/>
              <a:buFont typeface="Roboto"/>
              <a:buChar char="●"/>
            </a:pPr>
            <a:r>
              <a:rPr lang="en" sz="2100" dirty="0">
                <a:latin typeface="Roboto"/>
                <a:ea typeface="Roboto"/>
                <a:cs typeface="Roboto"/>
                <a:sym typeface="Roboto"/>
              </a:rPr>
              <a:t>Changes to the municipal boundaries have been discussed in the past, but no action was taken.</a:t>
            </a:r>
            <a:endParaRPr sz="2100" dirty="0">
              <a:latin typeface="Roboto"/>
              <a:ea typeface="Roboto"/>
              <a:cs typeface="Roboto"/>
              <a:sym typeface="Roboto"/>
            </a:endParaRPr>
          </a:p>
          <a:p>
            <a:pPr marL="0" lvl="0" indent="0" algn="l" rtl="0">
              <a:spcBef>
                <a:spcPts val="0"/>
              </a:spcBef>
              <a:spcAft>
                <a:spcPts val="0"/>
              </a:spcAft>
              <a:buNone/>
            </a:pPr>
            <a:endParaRPr sz="2100" dirty="0">
              <a:latin typeface="Roboto"/>
              <a:ea typeface="Roboto"/>
              <a:cs typeface="Roboto"/>
              <a:sym typeface="Roboto"/>
            </a:endParaRPr>
          </a:p>
          <a:p>
            <a:pPr marL="457200" lvl="0" indent="-361950" algn="l" rtl="0">
              <a:spcBef>
                <a:spcPts val="0"/>
              </a:spcBef>
              <a:spcAft>
                <a:spcPts val="0"/>
              </a:spcAft>
              <a:buSzPts val="2100"/>
              <a:buFont typeface="Roboto"/>
              <a:buChar char="●"/>
            </a:pPr>
            <a:r>
              <a:rPr lang="en" sz="2100" dirty="0">
                <a:latin typeface="Roboto"/>
                <a:ea typeface="Roboto"/>
                <a:cs typeface="Roboto"/>
                <a:sym typeface="Roboto"/>
              </a:rPr>
              <a:t>It is a huge undertaking! But the Town and Village are determined to work together to resolve the issues and develop a boundary to serve our residents effectively.</a:t>
            </a:r>
            <a:endParaRPr sz="2100" dirty="0">
              <a:latin typeface="Roboto"/>
              <a:ea typeface="Roboto"/>
              <a:cs typeface="Roboto"/>
              <a:sym typeface="Roboto"/>
            </a:endParaRPr>
          </a:p>
          <a:p>
            <a:pPr marL="0" lvl="0" indent="0" algn="l" rtl="0">
              <a:spcBef>
                <a:spcPts val="0"/>
              </a:spcBef>
              <a:spcAft>
                <a:spcPts val="0"/>
              </a:spcAft>
              <a:buNone/>
            </a:pPr>
            <a:endParaRPr sz="2100" dirty="0">
              <a:latin typeface="Roboto"/>
              <a:ea typeface="Roboto"/>
              <a:cs typeface="Roboto"/>
              <a:sym typeface="Roboto"/>
            </a:endParaRPr>
          </a:p>
          <a:p>
            <a:pPr marL="0" lvl="0" indent="0" algn="l" rtl="0">
              <a:spcBef>
                <a:spcPts val="0"/>
              </a:spcBef>
              <a:spcAft>
                <a:spcPts val="0"/>
              </a:spcAft>
              <a:buNone/>
            </a:pPr>
            <a:endParaRPr sz="2100" dirty="0">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1"/>
        <p:cNvGrpSpPr/>
        <p:nvPr/>
      </p:nvGrpSpPr>
      <p:grpSpPr>
        <a:xfrm>
          <a:off x="0" y="0"/>
          <a:ext cx="0" cy="0"/>
          <a:chOff x="0" y="0"/>
          <a:chExt cx="0" cy="0"/>
        </a:xfrm>
      </p:grpSpPr>
      <p:sp>
        <p:nvSpPr>
          <p:cNvPr id="92" name="Google Shape;92;p16"/>
          <p:cNvSpPr/>
          <p:nvPr/>
        </p:nvSpPr>
        <p:spPr>
          <a:xfrm>
            <a:off x="20625" y="474475"/>
            <a:ext cx="10047000" cy="948900"/>
          </a:xfrm>
          <a:prstGeom prst="rect">
            <a:avLst/>
          </a:prstGeom>
          <a:solidFill>
            <a:srgbClr val="69111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691111"/>
              </a:solidFill>
              <a:highlight>
                <a:srgbClr val="691111"/>
              </a:highlight>
              <a:latin typeface="Roboto"/>
              <a:ea typeface="Roboto"/>
              <a:cs typeface="Roboto"/>
              <a:sym typeface="Roboto"/>
            </a:endParaRPr>
          </a:p>
        </p:txBody>
      </p:sp>
      <p:sp>
        <p:nvSpPr>
          <p:cNvPr id="93" name="Google Shape;93;p16"/>
          <p:cNvSpPr txBox="1">
            <a:spLocks noGrp="1"/>
          </p:cNvSpPr>
          <p:nvPr>
            <p:ph type="title"/>
          </p:nvPr>
        </p:nvSpPr>
        <p:spPr>
          <a:xfrm>
            <a:off x="426750" y="531625"/>
            <a:ext cx="9204900" cy="834600"/>
          </a:xfrm>
          <a:prstGeom prst="rect">
            <a:avLst/>
          </a:prstGeom>
        </p:spPr>
        <p:txBody>
          <a:bodyPr spcFirstLastPara="1" wrap="square" lIns="113100" tIns="113100" rIns="113100" bIns="113100" anchor="b" anchorCtr="0">
            <a:noAutofit/>
          </a:bodyPr>
          <a:lstStyle/>
          <a:p>
            <a:pPr marL="0" lvl="0" indent="0" algn="ctr" rtl="0">
              <a:spcBef>
                <a:spcPts val="0"/>
              </a:spcBef>
              <a:spcAft>
                <a:spcPts val="0"/>
              </a:spcAft>
              <a:buNone/>
            </a:pPr>
            <a:r>
              <a:rPr lang="en" sz="4000">
                <a:highlight>
                  <a:srgbClr val="691111"/>
                </a:highlight>
              </a:rPr>
              <a:t>Positive Impact</a:t>
            </a:r>
            <a:endParaRPr sz="4000">
              <a:highlight>
                <a:srgbClr val="691111"/>
              </a:highlight>
            </a:endParaRPr>
          </a:p>
        </p:txBody>
      </p:sp>
      <p:sp>
        <p:nvSpPr>
          <p:cNvPr id="94" name="Google Shape;94;p16"/>
          <p:cNvSpPr txBox="1"/>
          <p:nvPr/>
        </p:nvSpPr>
        <p:spPr>
          <a:xfrm>
            <a:off x="451875" y="1909200"/>
            <a:ext cx="9184500" cy="3840900"/>
          </a:xfrm>
          <a:prstGeom prst="rect">
            <a:avLst/>
          </a:prstGeom>
          <a:noFill/>
          <a:ln>
            <a:noFill/>
          </a:ln>
        </p:spPr>
        <p:txBody>
          <a:bodyPr spcFirstLastPara="1" wrap="square" lIns="91425" tIns="91425" rIns="91425" bIns="91425" anchor="t" anchorCtr="0">
            <a:noAutofit/>
          </a:bodyPr>
          <a:lstStyle/>
          <a:p>
            <a:pPr marL="457200" lvl="0" indent="-361950" algn="l" rtl="0">
              <a:spcBef>
                <a:spcPts val="0"/>
              </a:spcBef>
              <a:spcAft>
                <a:spcPts val="0"/>
              </a:spcAft>
              <a:buSzPts val="2100"/>
              <a:buFont typeface="Roboto"/>
              <a:buChar char="●"/>
            </a:pPr>
            <a:r>
              <a:rPr lang="en" sz="2100" dirty="0">
                <a:latin typeface="Roboto"/>
                <a:ea typeface="Roboto"/>
                <a:cs typeface="Roboto"/>
                <a:sym typeface="Roboto"/>
              </a:rPr>
              <a:t>This will help both the Town and Village streamline services</a:t>
            </a:r>
            <a:endParaRPr sz="2100" dirty="0">
              <a:latin typeface="Roboto"/>
              <a:ea typeface="Roboto"/>
              <a:cs typeface="Roboto"/>
              <a:sym typeface="Roboto"/>
            </a:endParaRPr>
          </a:p>
          <a:p>
            <a:pPr marL="0" lvl="0" indent="0" algn="l" rtl="0">
              <a:spcBef>
                <a:spcPts val="0"/>
              </a:spcBef>
              <a:spcAft>
                <a:spcPts val="0"/>
              </a:spcAft>
              <a:buNone/>
            </a:pPr>
            <a:endParaRPr sz="2100" dirty="0">
              <a:latin typeface="Roboto"/>
              <a:ea typeface="Roboto"/>
              <a:cs typeface="Roboto"/>
              <a:sym typeface="Roboto"/>
            </a:endParaRPr>
          </a:p>
          <a:p>
            <a:pPr marL="0" lvl="0" indent="0" algn="l" rtl="0">
              <a:spcBef>
                <a:spcPts val="0"/>
              </a:spcBef>
              <a:spcAft>
                <a:spcPts val="0"/>
              </a:spcAft>
              <a:buNone/>
            </a:pPr>
            <a:endParaRPr sz="2100" dirty="0">
              <a:latin typeface="Roboto"/>
              <a:ea typeface="Roboto"/>
              <a:cs typeface="Roboto"/>
              <a:sym typeface="Roboto"/>
            </a:endParaRPr>
          </a:p>
          <a:p>
            <a:pPr marL="457200" lvl="0" indent="-361950" algn="l" rtl="0">
              <a:spcBef>
                <a:spcPts val="0"/>
              </a:spcBef>
              <a:spcAft>
                <a:spcPts val="0"/>
              </a:spcAft>
              <a:buSzPts val="2100"/>
              <a:buFont typeface="Roboto"/>
              <a:buChar char="●"/>
            </a:pPr>
            <a:r>
              <a:rPr lang="en" sz="2100" dirty="0">
                <a:latin typeface="Roboto"/>
                <a:ea typeface="Roboto"/>
                <a:cs typeface="Roboto"/>
                <a:sym typeface="Roboto"/>
              </a:rPr>
              <a:t>It will also provide services to the taxpayers justly</a:t>
            </a:r>
            <a:endParaRPr sz="2100" dirty="0">
              <a:latin typeface="Roboto"/>
              <a:ea typeface="Roboto"/>
              <a:cs typeface="Roboto"/>
              <a:sym typeface="Roboto"/>
            </a:endParaRPr>
          </a:p>
          <a:p>
            <a:pPr marL="0" lvl="0" indent="0" algn="l" rtl="0">
              <a:spcBef>
                <a:spcPts val="0"/>
              </a:spcBef>
              <a:spcAft>
                <a:spcPts val="0"/>
              </a:spcAft>
              <a:buNone/>
            </a:pPr>
            <a:endParaRPr sz="2100" dirty="0">
              <a:latin typeface="Roboto"/>
              <a:ea typeface="Roboto"/>
              <a:cs typeface="Roboto"/>
              <a:sym typeface="Roboto"/>
            </a:endParaRPr>
          </a:p>
          <a:p>
            <a:pPr marL="0" lvl="0" indent="0" algn="l" rtl="0">
              <a:spcBef>
                <a:spcPts val="0"/>
              </a:spcBef>
              <a:spcAft>
                <a:spcPts val="0"/>
              </a:spcAft>
              <a:buNone/>
            </a:pPr>
            <a:endParaRPr sz="2100" dirty="0">
              <a:latin typeface="Roboto"/>
              <a:ea typeface="Roboto"/>
              <a:cs typeface="Roboto"/>
              <a:sym typeface="Roboto"/>
            </a:endParaRPr>
          </a:p>
          <a:p>
            <a:pPr marL="0" lvl="0" indent="0" algn="l" rtl="0">
              <a:spcBef>
                <a:spcPts val="0"/>
              </a:spcBef>
              <a:spcAft>
                <a:spcPts val="0"/>
              </a:spcAft>
              <a:buNone/>
            </a:pPr>
            <a:endParaRPr sz="2100" dirty="0">
              <a:latin typeface="Roboto"/>
              <a:ea typeface="Roboto"/>
              <a:cs typeface="Roboto"/>
              <a:sym typeface="Roboto"/>
            </a:endParaRPr>
          </a:p>
          <a:p>
            <a:pPr marL="457200" lvl="0" indent="-361950" algn="l" rtl="0">
              <a:spcBef>
                <a:spcPts val="0"/>
              </a:spcBef>
              <a:spcAft>
                <a:spcPts val="0"/>
              </a:spcAft>
              <a:buSzPts val="2100"/>
              <a:buFont typeface="Roboto"/>
              <a:buChar char="●"/>
            </a:pPr>
            <a:r>
              <a:rPr lang="en" sz="2100" dirty="0">
                <a:latin typeface="Roboto"/>
                <a:ea typeface="Roboto"/>
                <a:cs typeface="Roboto"/>
                <a:sym typeface="Roboto"/>
              </a:rPr>
              <a:t>Services being considered:</a:t>
            </a:r>
            <a:endParaRPr sz="2100" dirty="0">
              <a:latin typeface="Roboto"/>
              <a:ea typeface="Roboto"/>
              <a:cs typeface="Roboto"/>
              <a:sym typeface="Roboto"/>
            </a:endParaRPr>
          </a:p>
          <a:p>
            <a:pPr marL="914400" lvl="1" indent="-361950" algn="l" rtl="0">
              <a:spcBef>
                <a:spcPts val="0"/>
              </a:spcBef>
              <a:spcAft>
                <a:spcPts val="0"/>
              </a:spcAft>
              <a:buSzPts val="2100"/>
              <a:buFont typeface="Roboto"/>
              <a:buChar char="○"/>
            </a:pPr>
            <a:r>
              <a:rPr lang="en" sz="2100" dirty="0">
                <a:latin typeface="Roboto"/>
                <a:ea typeface="Roboto"/>
                <a:cs typeface="Roboto"/>
                <a:sym typeface="Roboto"/>
              </a:rPr>
              <a:t>Collection of Garbage &amp; Recycling</a:t>
            </a:r>
            <a:endParaRPr sz="2100" dirty="0">
              <a:latin typeface="Roboto"/>
              <a:ea typeface="Roboto"/>
              <a:cs typeface="Roboto"/>
              <a:sym typeface="Roboto"/>
            </a:endParaRPr>
          </a:p>
          <a:p>
            <a:pPr marL="914400" lvl="1" indent="-361950" algn="l" rtl="0">
              <a:spcBef>
                <a:spcPts val="0"/>
              </a:spcBef>
              <a:spcAft>
                <a:spcPts val="0"/>
              </a:spcAft>
              <a:buSzPts val="2100"/>
              <a:buFont typeface="Roboto"/>
              <a:buChar char="○"/>
            </a:pPr>
            <a:r>
              <a:rPr lang="en" sz="2100" dirty="0">
                <a:latin typeface="Roboto"/>
                <a:ea typeface="Roboto"/>
                <a:cs typeface="Roboto"/>
                <a:sym typeface="Roboto"/>
              </a:rPr>
              <a:t>Water System</a:t>
            </a:r>
            <a:endParaRPr sz="2100" dirty="0">
              <a:latin typeface="Roboto"/>
              <a:ea typeface="Roboto"/>
              <a:cs typeface="Roboto"/>
              <a:sym typeface="Roboto"/>
            </a:endParaRPr>
          </a:p>
          <a:p>
            <a:pPr marL="914400" lvl="1" indent="-361950" algn="l" rtl="0">
              <a:spcBef>
                <a:spcPts val="0"/>
              </a:spcBef>
              <a:spcAft>
                <a:spcPts val="0"/>
              </a:spcAft>
              <a:buSzPts val="2100"/>
              <a:buFont typeface="Roboto"/>
              <a:buChar char="○"/>
            </a:pPr>
            <a:r>
              <a:rPr lang="en" sz="2100" dirty="0">
                <a:latin typeface="Roboto"/>
                <a:ea typeface="Roboto"/>
                <a:cs typeface="Roboto"/>
                <a:sym typeface="Roboto"/>
              </a:rPr>
              <a:t>Street Plowing &amp; Salting</a:t>
            </a:r>
            <a:endParaRPr sz="2100" dirty="0">
              <a:latin typeface="Roboto"/>
              <a:ea typeface="Roboto"/>
              <a:cs typeface="Roboto"/>
              <a:sym typeface="Roboto"/>
            </a:endParaRPr>
          </a:p>
          <a:p>
            <a:pPr marL="914400" lvl="1" indent="-361950" algn="l" rtl="0">
              <a:spcBef>
                <a:spcPts val="0"/>
              </a:spcBef>
              <a:spcAft>
                <a:spcPts val="0"/>
              </a:spcAft>
              <a:buSzPts val="2100"/>
              <a:buFont typeface="Roboto"/>
              <a:buChar char="○"/>
            </a:pPr>
            <a:r>
              <a:rPr lang="en" sz="2100" dirty="0">
                <a:latin typeface="Roboto"/>
                <a:ea typeface="Roboto"/>
                <a:cs typeface="Roboto"/>
                <a:sym typeface="Roboto"/>
              </a:rPr>
              <a:t>Brush &amp; Leaf Collection</a:t>
            </a:r>
            <a:endParaRPr sz="2100" dirty="0">
              <a:latin typeface="Roboto"/>
              <a:ea typeface="Roboto"/>
              <a:cs typeface="Roboto"/>
              <a:sym typeface="Roboto"/>
            </a:endParaRPr>
          </a:p>
          <a:p>
            <a:pPr marL="914400" lvl="1" indent="-361950" algn="l" rtl="0">
              <a:spcBef>
                <a:spcPts val="0"/>
              </a:spcBef>
              <a:spcAft>
                <a:spcPts val="0"/>
              </a:spcAft>
              <a:buSzPts val="2100"/>
              <a:buFont typeface="Roboto"/>
              <a:buChar char="○"/>
            </a:pPr>
            <a:r>
              <a:rPr lang="en" sz="2100" dirty="0">
                <a:latin typeface="Roboto"/>
                <a:ea typeface="Roboto"/>
                <a:cs typeface="Roboto"/>
                <a:sym typeface="Roboto"/>
              </a:rPr>
              <a:t>Code Enforcement</a:t>
            </a:r>
            <a:endParaRPr sz="2100" dirty="0">
              <a:latin typeface="Roboto"/>
              <a:ea typeface="Roboto"/>
              <a:cs typeface="Roboto"/>
              <a:sym typeface="Roboto"/>
            </a:endParaRPr>
          </a:p>
          <a:p>
            <a:pPr marL="914400" lvl="1" indent="-361950" algn="l" rtl="0">
              <a:spcBef>
                <a:spcPts val="0"/>
              </a:spcBef>
              <a:spcAft>
                <a:spcPts val="0"/>
              </a:spcAft>
              <a:buSzPts val="2100"/>
              <a:buFont typeface="Roboto"/>
              <a:buChar char="○"/>
            </a:pPr>
            <a:r>
              <a:rPr lang="en" sz="2100" dirty="0">
                <a:latin typeface="Roboto"/>
                <a:ea typeface="Roboto"/>
                <a:cs typeface="Roboto"/>
                <a:sym typeface="Roboto"/>
              </a:rPr>
              <a:t>Maintenance &amp; Upkeep of Roads</a:t>
            </a:r>
            <a:endParaRPr sz="2100" dirty="0">
              <a:latin typeface="Roboto"/>
              <a:ea typeface="Roboto"/>
              <a:cs typeface="Roboto"/>
              <a:sym typeface="Roboto"/>
            </a:endParaRPr>
          </a:p>
          <a:p>
            <a:pPr marL="0" lvl="0" indent="0" algn="l" rtl="0">
              <a:spcBef>
                <a:spcPts val="0"/>
              </a:spcBef>
              <a:spcAft>
                <a:spcPts val="0"/>
              </a:spcAft>
              <a:buNone/>
            </a:pPr>
            <a:endParaRPr sz="2100" dirty="0">
              <a:latin typeface="Roboto"/>
              <a:ea typeface="Roboto"/>
              <a:cs typeface="Roboto"/>
              <a:sym typeface="Roboto"/>
            </a:endParaRPr>
          </a:p>
          <a:p>
            <a:pPr marL="0" lvl="0" indent="0" algn="l" rtl="0">
              <a:spcBef>
                <a:spcPts val="0"/>
              </a:spcBef>
              <a:spcAft>
                <a:spcPts val="0"/>
              </a:spcAft>
              <a:buNone/>
            </a:pPr>
            <a:endParaRPr sz="2100" dirty="0">
              <a:latin typeface="Roboto"/>
              <a:ea typeface="Roboto"/>
              <a:cs typeface="Roboto"/>
              <a:sym typeface="Roboto"/>
            </a:endParaRPr>
          </a:p>
        </p:txBody>
      </p:sp>
      <p:pic>
        <p:nvPicPr>
          <p:cNvPr id="95" name="Google Shape;95;p16"/>
          <p:cNvPicPr preferRelativeResize="0"/>
          <p:nvPr/>
        </p:nvPicPr>
        <p:blipFill>
          <a:blip r:embed="rId3">
            <a:alphaModFix/>
          </a:blip>
          <a:stretch>
            <a:fillRect/>
          </a:stretch>
        </p:blipFill>
        <p:spPr>
          <a:xfrm>
            <a:off x="7533971" y="2356413"/>
            <a:ext cx="1641800" cy="1962325"/>
          </a:xfrm>
          <a:prstGeom prst="rect">
            <a:avLst/>
          </a:prstGeom>
          <a:noFill/>
          <a:ln>
            <a:noFill/>
          </a:ln>
        </p:spPr>
      </p:pic>
      <p:pic>
        <p:nvPicPr>
          <p:cNvPr id="96" name="Google Shape;96;p16"/>
          <p:cNvPicPr preferRelativeResize="0"/>
          <p:nvPr/>
        </p:nvPicPr>
        <p:blipFill>
          <a:blip r:embed="rId4">
            <a:alphaModFix/>
          </a:blip>
          <a:stretch>
            <a:fillRect/>
          </a:stretch>
        </p:blipFill>
        <p:spPr>
          <a:xfrm>
            <a:off x="6282550" y="5251774"/>
            <a:ext cx="1537301" cy="1844775"/>
          </a:xfrm>
          <a:prstGeom prst="rect">
            <a:avLst/>
          </a:prstGeom>
          <a:noFill/>
          <a:ln>
            <a:noFill/>
          </a:ln>
        </p:spPr>
      </p:pic>
      <p:pic>
        <p:nvPicPr>
          <p:cNvPr id="97" name="Google Shape;97;p16"/>
          <p:cNvPicPr preferRelativeResize="0"/>
          <p:nvPr/>
        </p:nvPicPr>
        <p:blipFill>
          <a:blip r:embed="rId5">
            <a:alphaModFix/>
          </a:blip>
          <a:stretch>
            <a:fillRect/>
          </a:stretch>
        </p:blipFill>
        <p:spPr>
          <a:xfrm>
            <a:off x="8155200" y="4694575"/>
            <a:ext cx="1641800" cy="146284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01"/>
        <p:cNvGrpSpPr/>
        <p:nvPr/>
      </p:nvGrpSpPr>
      <p:grpSpPr>
        <a:xfrm>
          <a:off x="0" y="0"/>
          <a:ext cx="0" cy="0"/>
          <a:chOff x="0" y="0"/>
          <a:chExt cx="0" cy="0"/>
        </a:xfrm>
      </p:grpSpPr>
      <p:sp>
        <p:nvSpPr>
          <p:cNvPr id="102" name="Google Shape;102;p17"/>
          <p:cNvSpPr/>
          <p:nvPr/>
        </p:nvSpPr>
        <p:spPr>
          <a:xfrm>
            <a:off x="20625" y="474475"/>
            <a:ext cx="10047000" cy="948900"/>
          </a:xfrm>
          <a:prstGeom prst="rect">
            <a:avLst/>
          </a:prstGeom>
          <a:solidFill>
            <a:srgbClr val="69111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691111"/>
              </a:solidFill>
              <a:highlight>
                <a:srgbClr val="691111"/>
              </a:highlight>
              <a:latin typeface="Roboto"/>
              <a:ea typeface="Roboto"/>
              <a:cs typeface="Roboto"/>
              <a:sym typeface="Roboto"/>
            </a:endParaRPr>
          </a:p>
        </p:txBody>
      </p:sp>
      <p:sp>
        <p:nvSpPr>
          <p:cNvPr id="103" name="Google Shape;103;p17"/>
          <p:cNvSpPr txBox="1">
            <a:spLocks noGrp="1"/>
          </p:cNvSpPr>
          <p:nvPr>
            <p:ph type="title"/>
          </p:nvPr>
        </p:nvSpPr>
        <p:spPr>
          <a:xfrm>
            <a:off x="426750" y="531625"/>
            <a:ext cx="9204900" cy="834600"/>
          </a:xfrm>
          <a:prstGeom prst="rect">
            <a:avLst/>
          </a:prstGeom>
        </p:spPr>
        <p:txBody>
          <a:bodyPr spcFirstLastPara="1" wrap="square" lIns="113100" tIns="113100" rIns="113100" bIns="113100" anchor="b" anchorCtr="0">
            <a:noAutofit/>
          </a:bodyPr>
          <a:lstStyle/>
          <a:p>
            <a:pPr marL="0" lvl="0" indent="0" algn="ctr" rtl="0">
              <a:spcBef>
                <a:spcPts val="0"/>
              </a:spcBef>
              <a:spcAft>
                <a:spcPts val="0"/>
              </a:spcAft>
              <a:buNone/>
            </a:pPr>
            <a:r>
              <a:rPr lang="en" sz="4000">
                <a:highlight>
                  <a:srgbClr val="691111"/>
                </a:highlight>
              </a:rPr>
              <a:t>The Annexation Process</a:t>
            </a:r>
            <a:endParaRPr sz="4000">
              <a:highlight>
                <a:srgbClr val="691111"/>
              </a:highlight>
            </a:endParaRPr>
          </a:p>
        </p:txBody>
      </p:sp>
      <p:sp>
        <p:nvSpPr>
          <p:cNvPr id="104" name="Google Shape;104;p17"/>
          <p:cNvSpPr txBox="1"/>
          <p:nvPr/>
        </p:nvSpPr>
        <p:spPr>
          <a:xfrm>
            <a:off x="299626" y="1645943"/>
            <a:ext cx="6448198" cy="5594832"/>
          </a:xfrm>
          <a:prstGeom prst="rect">
            <a:avLst/>
          </a:prstGeom>
          <a:noFill/>
          <a:ln>
            <a:noFill/>
          </a:ln>
        </p:spPr>
        <p:txBody>
          <a:bodyPr spcFirstLastPara="1" wrap="square" lIns="91425" tIns="91425" rIns="91425" bIns="91425" anchor="t" anchorCtr="0">
            <a:noAutofit/>
          </a:bodyPr>
          <a:lstStyle/>
          <a:p>
            <a:pPr marL="457200" lvl="0" indent="-361950" algn="l" rtl="0">
              <a:spcBef>
                <a:spcPts val="0"/>
              </a:spcBef>
              <a:spcAft>
                <a:spcPts val="0"/>
              </a:spcAft>
              <a:buSzPts val="2100"/>
              <a:buFont typeface="Roboto"/>
              <a:buAutoNum type="arabicPeriod"/>
            </a:pPr>
            <a:r>
              <a:rPr lang="en" sz="2000">
                <a:latin typeface="Roboto"/>
                <a:ea typeface="Roboto"/>
                <a:cs typeface="Roboto"/>
                <a:sym typeface="Roboto"/>
              </a:rPr>
              <a:t>Identify </a:t>
            </a:r>
            <a:r>
              <a:rPr lang="en" sz="2000" dirty="0">
                <a:latin typeface="Roboto"/>
                <a:ea typeface="Roboto"/>
                <a:cs typeface="Roboto"/>
                <a:sym typeface="Roboto"/>
              </a:rPr>
              <a:t>parcels to be annexed</a:t>
            </a:r>
          </a:p>
          <a:p>
            <a:pPr marL="457200" lvl="0" indent="-361950" algn="l" rtl="0">
              <a:spcBef>
                <a:spcPts val="0"/>
              </a:spcBef>
              <a:spcAft>
                <a:spcPts val="0"/>
              </a:spcAft>
              <a:buSzPts val="2100"/>
              <a:buFont typeface="Roboto"/>
              <a:buAutoNum type="arabicPeriod"/>
            </a:pPr>
            <a:endParaRPr lang="en" sz="2000" dirty="0">
              <a:latin typeface="Roboto"/>
              <a:ea typeface="Roboto"/>
              <a:cs typeface="Roboto"/>
              <a:sym typeface="Roboto"/>
            </a:endParaRPr>
          </a:p>
          <a:p>
            <a:pPr marL="457200" lvl="0" indent="-361950" algn="l" rtl="0">
              <a:spcBef>
                <a:spcPts val="0"/>
              </a:spcBef>
              <a:spcAft>
                <a:spcPts val="0"/>
              </a:spcAft>
              <a:buSzPts val="2100"/>
              <a:buFont typeface="Roboto"/>
              <a:buAutoNum type="arabicPeriod"/>
            </a:pPr>
            <a:endParaRPr lang="en" sz="2000" dirty="0">
              <a:latin typeface="Roboto"/>
              <a:ea typeface="Roboto"/>
              <a:cs typeface="Roboto"/>
              <a:sym typeface="Roboto"/>
            </a:endParaRPr>
          </a:p>
          <a:p>
            <a:pPr marL="457200" lvl="0" indent="-361950" algn="l" rtl="0">
              <a:spcBef>
                <a:spcPts val="0"/>
              </a:spcBef>
              <a:spcAft>
                <a:spcPts val="0"/>
              </a:spcAft>
              <a:buSzPts val="2100"/>
              <a:buFont typeface="Roboto"/>
              <a:buAutoNum type="arabicPeriod"/>
            </a:pPr>
            <a:r>
              <a:rPr lang="en" sz="2000" dirty="0">
                <a:latin typeface="Roboto"/>
                <a:ea typeface="Roboto"/>
                <a:cs typeface="Roboto"/>
                <a:sym typeface="Roboto"/>
              </a:rPr>
              <a:t>Hold a Public Hearing</a:t>
            </a:r>
          </a:p>
          <a:p>
            <a:pPr marL="457200" lvl="0" indent="-361950" algn="l" rtl="0">
              <a:spcBef>
                <a:spcPts val="0"/>
              </a:spcBef>
              <a:spcAft>
                <a:spcPts val="0"/>
              </a:spcAft>
              <a:buSzPts val="2100"/>
              <a:buFont typeface="Roboto"/>
              <a:buAutoNum type="arabicPeriod"/>
            </a:pPr>
            <a:endParaRPr lang="en" sz="2000" dirty="0">
              <a:latin typeface="Roboto"/>
              <a:ea typeface="Roboto"/>
              <a:cs typeface="Roboto"/>
              <a:sym typeface="Roboto"/>
            </a:endParaRPr>
          </a:p>
          <a:p>
            <a:pPr marL="457200" lvl="0" indent="-361950" algn="l" rtl="0">
              <a:spcBef>
                <a:spcPts val="0"/>
              </a:spcBef>
              <a:spcAft>
                <a:spcPts val="0"/>
              </a:spcAft>
              <a:buSzPts val="2100"/>
              <a:buFont typeface="Roboto"/>
              <a:buAutoNum type="arabicPeriod"/>
            </a:pPr>
            <a:endParaRPr lang="en" sz="2000" dirty="0">
              <a:latin typeface="Roboto"/>
              <a:ea typeface="Roboto"/>
              <a:cs typeface="Roboto"/>
              <a:sym typeface="Roboto"/>
            </a:endParaRPr>
          </a:p>
          <a:p>
            <a:pPr marL="457200" lvl="0" indent="-361950" algn="l" rtl="0">
              <a:spcBef>
                <a:spcPts val="0"/>
              </a:spcBef>
              <a:spcAft>
                <a:spcPts val="0"/>
              </a:spcAft>
              <a:buSzPts val="2100"/>
              <a:buFont typeface="Roboto"/>
              <a:buAutoNum type="arabicPeriod"/>
            </a:pPr>
            <a:r>
              <a:rPr lang="en" sz="2000" dirty="0">
                <a:latin typeface="Roboto"/>
                <a:ea typeface="Roboto"/>
                <a:cs typeface="Roboto"/>
                <a:sym typeface="Roboto"/>
              </a:rPr>
              <a:t>Within 90 days vote if the annexations are in the overall public interest</a:t>
            </a:r>
          </a:p>
          <a:p>
            <a:pPr marL="457200" lvl="0" indent="-361950" algn="l" rtl="0">
              <a:spcBef>
                <a:spcPts val="0"/>
              </a:spcBef>
              <a:spcAft>
                <a:spcPts val="0"/>
              </a:spcAft>
              <a:buSzPts val="2100"/>
              <a:buFont typeface="Roboto"/>
              <a:buAutoNum type="arabicPeriod"/>
            </a:pPr>
            <a:endParaRPr lang="en" sz="2000" dirty="0">
              <a:latin typeface="Roboto"/>
              <a:ea typeface="Roboto"/>
              <a:cs typeface="Roboto"/>
              <a:sym typeface="Roboto"/>
            </a:endParaRPr>
          </a:p>
          <a:p>
            <a:pPr marL="457200" lvl="0" indent="-361950" algn="l" rtl="0">
              <a:spcBef>
                <a:spcPts val="0"/>
              </a:spcBef>
              <a:spcAft>
                <a:spcPts val="0"/>
              </a:spcAft>
              <a:buSzPts val="2100"/>
              <a:buFont typeface="Roboto"/>
              <a:buAutoNum type="arabicPeriod"/>
            </a:pPr>
            <a:endParaRPr lang="en" sz="2000" dirty="0">
              <a:latin typeface="Roboto"/>
              <a:ea typeface="Roboto"/>
              <a:cs typeface="Roboto"/>
              <a:sym typeface="Roboto"/>
            </a:endParaRPr>
          </a:p>
          <a:p>
            <a:pPr marL="457200" lvl="0" indent="-361950" algn="l" rtl="0">
              <a:spcBef>
                <a:spcPts val="0"/>
              </a:spcBef>
              <a:spcAft>
                <a:spcPts val="0"/>
              </a:spcAft>
              <a:buSzPts val="2100"/>
              <a:buFont typeface="Roboto"/>
              <a:buAutoNum type="arabicPeriod"/>
            </a:pPr>
            <a:r>
              <a:rPr lang="en" sz="2000" dirty="0">
                <a:latin typeface="Roboto"/>
                <a:ea typeface="Roboto"/>
                <a:cs typeface="Roboto"/>
                <a:sym typeface="Roboto"/>
              </a:rPr>
              <a:t>Waivers from Property Owners to be returned within 90 days</a:t>
            </a:r>
          </a:p>
          <a:p>
            <a:pPr marL="457200" lvl="0" indent="-361950" algn="l" rtl="0">
              <a:spcBef>
                <a:spcPts val="0"/>
              </a:spcBef>
              <a:spcAft>
                <a:spcPts val="0"/>
              </a:spcAft>
              <a:buSzPts val="2100"/>
              <a:buFont typeface="Roboto"/>
              <a:buAutoNum type="arabicPeriod"/>
            </a:pPr>
            <a:endParaRPr lang="en" sz="2000" dirty="0">
              <a:latin typeface="Roboto"/>
              <a:ea typeface="Roboto"/>
              <a:cs typeface="Roboto"/>
              <a:sym typeface="Roboto"/>
            </a:endParaRPr>
          </a:p>
          <a:p>
            <a:pPr marL="457200" lvl="0" indent="-361950" algn="l" rtl="0">
              <a:spcBef>
                <a:spcPts val="0"/>
              </a:spcBef>
              <a:spcAft>
                <a:spcPts val="0"/>
              </a:spcAft>
              <a:buSzPts val="2100"/>
              <a:buFont typeface="Roboto"/>
              <a:buAutoNum type="arabicPeriod"/>
            </a:pPr>
            <a:endParaRPr lang="en" sz="2000" dirty="0">
              <a:latin typeface="Roboto"/>
              <a:ea typeface="Roboto"/>
              <a:cs typeface="Roboto"/>
              <a:sym typeface="Roboto"/>
            </a:endParaRPr>
          </a:p>
          <a:p>
            <a:pPr marL="457200" lvl="0" indent="-361950" algn="l" rtl="0">
              <a:spcBef>
                <a:spcPts val="0"/>
              </a:spcBef>
              <a:spcAft>
                <a:spcPts val="0"/>
              </a:spcAft>
              <a:buSzPts val="2100"/>
              <a:buFont typeface="Roboto"/>
              <a:buAutoNum type="arabicPeriod"/>
            </a:pPr>
            <a:r>
              <a:rPr lang="en" sz="2000" dirty="0">
                <a:latin typeface="Roboto"/>
                <a:ea typeface="Roboto"/>
                <a:cs typeface="Roboto"/>
                <a:sym typeface="Roboto"/>
              </a:rPr>
              <a:t>Annexations filed with Village/Town/County/State</a:t>
            </a:r>
          </a:p>
          <a:p>
            <a:pPr marL="457200" lvl="0" indent="-361950" algn="l" rtl="0">
              <a:spcBef>
                <a:spcPts val="0"/>
              </a:spcBef>
              <a:spcAft>
                <a:spcPts val="0"/>
              </a:spcAft>
              <a:buSzPts val="2100"/>
              <a:buFont typeface="Roboto"/>
              <a:buAutoNum type="arabicPeriod"/>
            </a:pPr>
            <a:endParaRPr lang="en" sz="2000" dirty="0">
              <a:latin typeface="Roboto"/>
              <a:ea typeface="Roboto"/>
              <a:cs typeface="Roboto"/>
              <a:sym typeface="Roboto"/>
            </a:endParaRPr>
          </a:p>
          <a:p>
            <a:pPr marL="457200" lvl="0" indent="-361950" algn="l" rtl="0">
              <a:spcBef>
                <a:spcPts val="0"/>
              </a:spcBef>
              <a:spcAft>
                <a:spcPts val="0"/>
              </a:spcAft>
              <a:buSzPts val="2100"/>
              <a:buFont typeface="Roboto"/>
              <a:buAutoNum type="arabicPeriod"/>
            </a:pPr>
            <a:endParaRPr lang="en" sz="2000" dirty="0">
              <a:latin typeface="Roboto"/>
              <a:ea typeface="Roboto"/>
              <a:cs typeface="Roboto"/>
              <a:sym typeface="Roboto"/>
            </a:endParaRPr>
          </a:p>
          <a:p>
            <a:pPr marL="457200" lvl="0" indent="-361950" algn="l" rtl="0">
              <a:spcBef>
                <a:spcPts val="0"/>
              </a:spcBef>
              <a:spcAft>
                <a:spcPts val="0"/>
              </a:spcAft>
              <a:buSzPts val="2100"/>
              <a:buFont typeface="Roboto"/>
              <a:buAutoNum type="arabicPeriod"/>
            </a:pPr>
            <a:r>
              <a:rPr lang="en" sz="2000" dirty="0">
                <a:latin typeface="Roboto"/>
                <a:ea typeface="Roboto"/>
                <a:cs typeface="Roboto"/>
                <a:sym typeface="Roboto"/>
              </a:rPr>
              <a:t>Zoning</a:t>
            </a:r>
            <a:endParaRPr sz="2000" dirty="0">
              <a:latin typeface="Roboto"/>
              <a:ea typeface="Roboto"/>
              <a:cs typeface="Roboto"/>
              <a:sym typeface="Roboto"/>
            </a:endParaRPr>
          </a:p>
          <a:p>
            <a:pPr marL="0" lvl="0" indent="0" algn="l" rtl="0">
              <a:spcBef>
                <a:spcPts val="0"/>
              </a:spcBef>
              <a:spcAft>
                <a:spcPts val="0"/>
              </a:spcAft>
              <a:buNone/>
            </a:pPr>
            <a:endParaRPr sz="2100" dirty="0">
              <a:latin typeface="Roboto"/>
              <a:ea typeface="Roboto"/>
              <a:cs typeface="Roboto"/>
              <a:sym typeface="Roboto"/>
            </a:endParaRPr>
          </a:p>
        </p:txBody>
      </p:sp>
      <p:pic>
        <p:nvPicPr>
          <p:cNvPr id="105" name="Google Shape;105;p17"/>
          <p:cNvPicPr preferRelativeResize="0"/>
          <p:nvPr/>
        </p:nvPicPr>
        <p:blipFill rotWithShape="1">
          <a:blip r:embed="rId3">
            <a:alphaModFix/>
          </a:blip>
          <a:srcRect t="13362" b="13178"/>
          <a:stretch/>
        </p:blipFill>
        <p:spPr>
          <a:xfrm>
            <a:off x="6595672" y="2518561"/>
            <a:ext cx="3333353" cy="385226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9"/>
        <p:cNvGrpSpPr/>
        <p:nvPr/>
      </p:nvGrpSpPr>
      <p:grpSpPr>
        <a:xfrm>
          <a:off x="0" y="0"/>
          <a:ext cx="0" cy="0"/>
          <a:chOff x="0" y="0"/>
          <a:chExt cx="0" cy="0"/>
        </a:xfrm>
      </p:grpSpPr>
      <p:grpSp>
        <p:nvGrpSpPr>
          <p:cNvPr id="110" name="Google Shape;110;p18"/>
          <p:cNvGrpSpPr/>
          <p:nvPr/>
        </p:nvGrpSpPr>
        <p:grpSpPr>
          <a:xfrm>
            <a:off x="675000" y="691875"/>
            <a:ext cx="8708400" cy="6414000"/>
            <a:chOff x="675000" y="691875"/>
            <a:chExt cx="8708400" cy="6414000"/>
          </a:xfrm>
        </p:grpSpPr>
        <p:grpSp>
          <p:nvGrpSpPr>
            <p:cNvPr id="111" name="Google Shape;111;p18"/>
            <p:cNvGrpSpPr/>
            <p:nvPr/>
          </p:nvGrpSpPr>
          <p:grpSpPr>
            <a:xfrm>
              <a:off x="675000" y="691875"/>
              <a:ext cx="8708400" cy="6414000"/>
              <a:chOff x="675000" y="691875"/>
              <a:chExt cx="8708400" cy="6414000"/>
            </a:xfrm>
          </p:grpSpPr>
          <p:sp>
            <p:nvSpPr>
              <p:cNvPr id="112" name="Google Shape;112;p18"/>
              <p:cNvSpPr/>
              <p:nvPr/>
            </p:nvSpPr>
            <p:spPr>
              <a:xfrm>
                <a:off x="675000" y="691875"/>
                <a:ext cx="8708400" cy="3584700"/>
              </a:xfrm>
              <a:prstGeom prst="rect">
                <a:avLst/>
              </a:prstGeom>
              <a:solidFill>
                <a:schemeClr val="dk1"/>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8"/>
              <p:cNvSpPr/>
              <p:nvPr/>
            </p:nvSpPr>
            <p:spPr>
              <a:xfrm>
                <a:off x="675000" y="4035075"/>
                <a:ext cx="8708400" cy="3070800"/>
              </a:xfrm>
              <a:prstGeom prst="rect">
                <a:avLst/>
              </a:prstGeom>
              <a:solidFill>
                <a:srgbClr val="691111"/>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4" name="Google Shape;114;p18"/>
              <p:cNvCxnSpPr/>
              <p:nvPr/>
            </p:nvCxnSpPr>
            <p:spPr>
              <a:xfrm>
                <a:off x="684525" y="4035066"/>
                <a:ext cx="8689200" cy="0"/>
              </a:xfrm>
              <a:prstGeom prst="straightConnector1">
                <a:avLst/>
              </a:prstGeom>
              <a:noFill/>
              <a:ln w="76200" cap="flat" cmpd="sng">
                <a:solidFill>
                  <a:srgbClr val="000000"/>
                </a:solidFill>
                <a:prstDash val="solid"/>
                <a:round/>
                <a:headEnd type="none" w="sm" len="sm"/>
                <a:tailEnd type="none" w="sm" len="sm"/>
              </a:ln>
            </p:spPr>
          </p:cxnSp>
        </p:grpSp>
        <p:cxnSp>
          <p:nvCxnSpPr>
            <p:cNvPr id="115" name="Google Shape;115;p18"/>
            <p:cNvCxnSpPr/>
            <p:nvPr/>
          </p:nvCxnSpPr>
          <p:spPr>
            <a:xfrm>
              <a:off x="4786350" y="6159150"/>
              <a:ext cx="485700" cy="0"/>
            </a:xfrm>
            <a:prstGeom prst="straightConnector1">
              <a:avLst/>
            </a:prstGeom>
            <a:noFill/>
            <a:ln w="19050" cap="flat" cmpd="sng">
              <a:solidFill>
                <a:schemeClr val="lt2"/>
              </a:solidFill>
              <a:prstDash val="solid"/>
              <a:round/>
              <a:headEnd type="none" w="sm" len="sm"/>
              <a:tailEnd type="none" w="sm" len="sm"/>
            </a:ln>
          </p:spPr>
        </p:cxnSp>
      </p:grpSp>
      <p:sp>
        <p:nvSpPr>
          <p:cNvPr id="116" name="Google Shape;116;p18"/>
          <p:cNvSpPr txBox="1">
            <a:spLocks noGrp="1"/>
          </p:cNvSpPr>
          <p:nvPr>
            <p:ph type="body" idx="4294967295"/>
          </p:nvPr>
        </p:nvSpPr>
        <p:spPr>
          <a:xfrm>
            <a:off x="1011450" y="4431200"/>
            <a:ext cx="8035500" cy="981300"/>
          </a:xfrm>
          <a:prstGeom prst="rect">
            <a:avLst/>
          </a:prstGeom>
        </p:spPr>
        <p:txBody>
          <a:bodyPr spcFirstLastPara="1" wrap="square" lIns="113100" tIns="113100" rIns="113100" bIns="113100" anchor="t" anchorCtr="0">
            <a:noAutofit/>
          </a:bodyPr>
          <a:lstStyle/>
          <a:p>
            <a:pPr marL="0" lvl="0" indent="0" algn="ctr" rtl="0">
              <a:spcBef>
                <a:spcPts val="0"/>
              </a:spcBef>
              <a:spcAft>
                <a:spcPts val="0"/>
              </a:spcAft>
              <a:buNone/>
            </a:pPr>
            <a:r>
              <a:rPr lang="en" sz="2500"/>
              <a:t>Town &amp; Village of Orchard Park</a:t>
            </a:r>
            <a:endParaRPr sz="2500"/>
          </a:p>
          <a:p>
            <a:pPr marL="0" lvl="0" indent="0" algn="ctr" rtl="0">
              <a:spcBef>
                <a:spcPts val="0"/>
              </a:spcBef>
              <a:spcAft>
                <a:spcPts val="0"/>
              </a:spcAft>
              <a:buNone/>
            </a:pPr>
            <a:r>
              <a:rPr lang="en" sz="2500"/>
              <a:t>Joint Meeting</a:t>
            </a:r>
            <a:endParaRPr sz="2500"/>
          </a:p>
          <a:p>
            <a:pPr marL="0" lvl="0" indent="0" algn="ctr" rtl="0">
              <a:spcBef>
                <a:spcPts val="0"/>
              </a:spcBef>
              <a:spcAft>
                <a:spcPts val="0"/>
              </a:spcAft>
              <a:buNone/>
            </a:pPr>
            <a:r>
              <a:rPr lang="en" sz="2500"/>
              <a:t>Public Hearing</a:t>
            </a:r>
            <a:endParaRPr sz="2500"/>
          </a:p>
        </p:txBody>
      </p:sp>
      <p:sp>
        <p:nvSpPr>
          <p:cNvPr id="117" name="Google Shape;117;p18"/>
          <p:cNvSpPr txBox="1">
            <a:spLocks noGrp="1"/>
          </p:cNvSpPr>
          <p:nvPr>
            <p:ph type="body" idx="4294967295"/>
          </p:nvPr>
        </p:nvSpPr>
        <p:spPr>
          <a:xfrm>
            <a:off x="1011450" y="6338445"/>
            <a:ext cx="8035500" cy="605400"/>
          </a:xfrm>
          <a:prstGeom prst="rect">
            <a:avLst/>
          </a:prstGeom>
        </p:spPr>
        <p:txBody>
          <a:bodyPr spcFirstLastPara="1" wrap="square" lIns="113100" tIns="113100" rIns="113100" bIns="113100" anchor="t" anchorCtr="0">
            <a:noAutofit/>
          </a:bodyPr>
          <a:lstStyle/>
          <a:p>
            <a:pPr marL="0" lvl="0" indent="0" algn="ctr" rtl="0">
              <a:spcBef>
                <a:spcPts val="0"/>
              </a:spcBef>
              <a:spcAft>
                <a:spcPts val="0"/>
              </a:spcAft>
              <a:buNone/>
            </a:pPr>
            <a:r>
              <a:rPr lang="en" sz="1800"/>
              <a:t>November 13, 2023</a:t>
            </a:r>
            <a:endParaRPr sz="1800"/>
          </a:p>
        </p:txBody>
      </p:sp>
      <p:pic>
        <p:nvPicPr>
          <p:cNvPr id="118" name="Google Shape;118;p18"/>
          <p:cNvPicPr preferRelativeResize="0"/>
          <p:nvPr/>
        </p:nvPicPr>
        <p:blipFill>
          <a:blip r:embed="rId3">
            <a:alphaModFix/>
          </a:blip>
          <a:stretch>
            <a:fillRect/>
          </a:stretch>
        </p:blipFill>
        <p:spPr>
          <a:xfrm>
            <a:off x="2354025" y="1250750"/>
            <a:ext cx="2310375" cy="2310375"/>
          </a:xfrm>
          <a:prstGeom prst="rect">
            <a:avLst/>
          </a:prstGeom>
          <a:noFill/>
          <a:ln>
            <a:noFill/>
          </a:ln>
        </p:spPr>
      </p:pic>
      <p:pic>
        <p:nvPicPr>
          <p:cNvPr id="119" name="Google Shape;119;p18"/>
          <p:cNvPicPr preferRelativeResize="0"/>
          <p:nvPr/>
        </p:nvPicPr>
        <p:blipFill>
          <a:blip r:embed="rId4">
            <a:alphaModFix/>
          </a:blip>
          <a:stretch>
            <a:fillRect/>
          </a:stretch>
        </p:blipFill>
        <p:spPr>
          <a:xfrm>
            <a:off x="5207875" y="1194900"/>
            <a:ext cx="2420350" cy="2310375"/>
          </a:xfrm>
          <a:prstGeom prst="rect">
            <a:avLst/>
          </a:prstGeom>
          <a:noFill/>
          <a:ln>
            <a:noFill/>
          </a:ln>
        </p:spPr>
      </p:pic>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367</Words>
  <Application>Microsoft Office PowerPoint</Application>
  <PresentationFormat>Custom</PresentationFormat>
  <Paragraphs>65</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Roboto Slab</vt:lpstr>
      <vt:lpstr>Roboto</vt:lpstr>
      <vt:lpstr>Arial</vt:lpstr>
      <vt:lpstr>Marina</vt:lpstr>
      <vt:lpstr>Annexations</vt:lpstr>
      <vt:lpstr>Why are we doing this?</vt:lpstr>
      <vt:lpstr>How did the Boundary Problem Develop?</vt:lpstr>
      <vt:lpstr>Positive Impact</vt:lpstr>
      <vt:lpstr>The Annexation Process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Annexations</dc:title>
  <cp:lastModifiedBy>Deputy 2</cp:lastModifiedBy>
  <cp:revision>2</cp:revision>
  <dcterms:modified xsi:type="dcterms:W3CDTF">2023-11-13T20:57:59Z</dcterms:modified>
</cp:coreProperties>
</file>